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B9F0D-BD81-4666-9B77-4440BB8ADCE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9C97DC0-7022-4897-B3C4-CF20CFC46A39}">
      <dgm:prSet/>
      <dgm:spPr>
        <a:ln w="28575">
          <a:solidFill>
            <a:schemeClr val="accent5">
              <a:lumMod val="75000"/>
            </a:schemeClr>
          </a:solidFill>
          <a:prstDash val="sysDot"/>
        </a:ln>
      </dgm:spPr>
      <dgm:t>
        <a:bodyPr/>
        <a:lstStyle/>
        <a:p>
          <a:pPr rtl="0"/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Естественнонаучная грамотность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– это способность человека занимать активную гражданскую позицию по вопросам, связанным с развитием естественных наук и применением их достижений, его готовность интересоваться естественнонаучными идеями.</a:t>
          </a:r>
        </a:p>
        <a:p>
          <a:pPr marL="180975" indent="0" rtl="0"/>
          <a:r>
            <a: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–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осваивать и использовать </a:t>
          </a:r>
          <a:r>
            <a: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естественнонаучные знания для распознания и постановки научных вопросов, для освоения новых знаний, для объяснения естественнонаучных явлений и формулирования выводов в связи с естественнонаучной проблематикой, основанных на научных доказательствах;</a:t>
          </a:r>
        </a:p>
        <a:p>
          <a:pPr marL="180975" indent="0"/>
          <a:r>
            <a: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–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понимать </a:t>
          </a:r>
          <a:r>
            <a: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основные особенности естествознания как формы человеческого познания;</a:t>
          </a:r>
        </a:p>
        <a:p>
          <a:pPr marL="180975" indent="0"/>
          <a:r>
            <a: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–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демонстрировать</a:t>
          </a:r>
          <a:r>
            <a: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осведомленность в том, что естественные науки и технология оказывают влияние на материальную, интеллектуальную и культурную сферы общества;</a:t>
          </a:r>
        </a:p>
        <a:p>
          <a:pPr marL="180975" indent="0"/>
          <a:r>
            <a: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– 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проявлять</a:t>
          </a:r>
          <a:r>
            <a:rPr lang="ru-RU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активную гражданскую позицию при рассмотрении проблем, связанных с естествознанием.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4C733-9FC9-445B-B6AC-87576B630296}" type="parTrans" cxnId="{422405E4-2855-4659-BE2C-F5F3675C8D5D}">
      <dgm:prSet/>
      <dgm:spPr/>
      <dgm:t>
        <a:bodyPr/>
        <a:lstStyle/>
        <a:p>
          <a:endParaRPr lang="ru-RU"/>
        </a:p>
      </dgm:t>
    </dgm:pt>
    <dgm:pt modelId="{5B403C3A-5A07-4F93-802F-E1581E69A0F0}" type="sibTrans" cxnId="{422405E4-2855-4659-BE2C-F5F3675C8D5D}">
      <dgm:prSet/>
      <dgm:spPr/>
      <dgm:t>
        <a:bodyPr/>
        <a:lstStyle/>
        <a:p>
          <a:endParaRPr lang="ru-RU"/>
        </a:p>
      </dgm:t>
    </dgm:pt>
    <dgm:pt modelId="{AA64DB57-8E0F-44AD-A7C5-72316F346321}" type="pres">
      <dgm:prSet presAssocID="{421B9F0D-BD81-4666-9B77-4440BB8ADC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FE5EFF-4CEC-4C58-B445-F576B000B320}" type="pres">
      <dgm:prSet presAssocID="{F9C97DC0-7022-4897-B3C4-CF20CFC46A3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2405E4-2855-4659-BE2C-F5F3675C8D5D}" srcId="{421B9F0D-BD81-4666-9B77-4440BB8ADCE4}" destId="{F9C97DC0-7022-4897-B3C4-CF20CFC46A39}" srcOrd="0" destOrd="0" parTransId="{4F64C733-9FC9-445B-B6AC-87576B630296}" sibTransId="{5B403C3A-5A07-4F93-802F-E1581E69A0F0}"/>
    <dgm:cxn modelId="{9F7A49F0-5FBC-4FF9-A69A-D331F32C9073}" type="presOf" srcId="{F9C97DC0-7022-4897-B3C4-CF20CFC46A39}" destId="{6EFE5EFF-4CEC-4C58-B445-F576B000B320}" srcOrd="0" destOrd="0" presId="urn:microsoft.com/office/officeart/2005/8/layout/vList2"/>
    <dgm:cxn modelId="{3AFD63DE-0CA2-4759-9CFD-08B3B3B1900F}" type="presOf" srcId="{421B9F0D-BD81-4666-9B77-4440BB8ADCE4}" destId="{AA64DB57-8E0F-44AD-A7C5-72316F346321}" srcOrd="0" destOrd="0" presId="urn:microsoft.com/office/officeart/2005/8/layout/vList2"/>
    <dgm:cxn modelId="{36026221-DBB2-4EE2-8B3F-4DF89476AD62}" type="presParOf" srcId="{AA64DB57-8E0F-44AD-A7C5-72316F346321}" destId="{6EFE5EFF-4CEC-4C58-B445-F576B000B32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566EB-9B81-4C4E-A88A-52C5CAFCDF9A}" type="doc">
      <dgm:prSet loTypeId="urn:microsoft.com/office/officeart/2005/8/layout/h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17C0722B-0D33-4143-A1BD-59E1F4883546}">
      <dgm:prSet custT="1"/>
      <dgm:spPr/>
      <dgm:t>
        <a:bodyPr/>
        <a:lstStyle/>
        <a:p>
          <a:pPr rtl="0">
            <a:lnSpc>
              <a:spcPct val="80000"/>
            </a:lnSpc>
            <a:spcAft>
              <a:spcPts val="1800"/>
            </a:spcAft>
          </a:pPr>
          <a:r>
            <a:rPr lang="ru-RU" sz="1600" dirty="0" smtClean="0"/>
            <a:t>Естественнонаучно грамотный человек стремится участвовать в аргументированном обсуждении проблем, имеющим отношение к естественным наукам и технологиям, что требует от него следующих компетенций: </a:t>
          </a:r>
          <a:endParaRPr lang="ru-RU" sz="1600" dirty="0"/>
        </a:p>
      </dgm:t>
    </dgm:pt>
    <dgm:pt modelId="{CF8EBBF7-634D-4EF8-8CC6-B2AB0E43B166}" type="parTrans" cxnId="{6D0C72D2-92EE-48A2-80B4-30DCE20F3D70}">
      <dgm:prSet/>
      <dgm:spPr/>
      <dgm:t>
        <a:bodyPr/>
        <a:lstStyle/>
        <a:p>
          <a:endParaRPr lang="ru-RU"/>
        </a:p>
      </dgm:t>
    </dgm:pt>
    <dgm:pt modelId="{5E557E1B-C333-4221-A509-B4237F293CB5}" type="sibTrans" cxnId="{6D0C72D2-92EE-48A2-80B4-30DCE20F3D70}">
      <dgm:prSet/>
      <dgm:spPr/>
      <dgm:t>
        <a:bodyPr/>
        <a:lstStyle/>
        <a:p>
          <a:endParaRPr lang="ru-RU"/>
        </a:p>
      </dgm:t>
    </dgm:pt>
    <dgm:pt modelId="{7B20FCF9-47CD-4895-B112-1529605B2047}">
      <dgm:prSet custT="1"/>
      <dgm:spPr/>
      <dgm:t>
        <a:bodyPr anchor="b"/>
        <a:lstStyle/>
        <a:p>
          <a:pPr algn="ctr" rtl="0">
            <a:spcAft>
              <a:spcPts val="0"/>
            </a:spcAft>
          </a:pPr>
          <a:r>
            <a:rPr lang="ru-RU" sz="1600" dirty="0" smtClean="0"/>
            <a:t>научно объяснять явления  </a:t>
          </a:r>
          <a:endParaRPr lang="ru-RU" sz="1600" dirty="0"/>
        </a:p>
      </dgm:t>
    </dgm:pt>
    <dgm:pt modelId="{05A33BA4-0826-4E70-A0D8-AB81DB927108}" type="parTrans" cxnId="{603FA7F7-ECA3-4EE8-B6A1-D55BCAA1DD94}">
      <dgm:prSet/>
      <dgm:spPr/>
      <dgm:t>
        <a:bodyPr/>
        <a:lstStyle/>
        <a:p>
          <a:endParaRPr lang="ru-RU"/>
        </a:p>
      </dgm:t>
    </dgm:pt>
    <dgm:pt modelId="{C9839D1D-C606-4ACC-88FF-B2C0C1A6142D}" type="sibTrans" cxnId="{603FA7F7-ECA3-4EE8-B6A1-D55BCAA1DD94}">
      <dgm:prSet/>
      <dgm:spPr/>
      <dgm:t>
        <a:bodyPr/>
        <a:lstStyle/>
        <a:p>
          <a:endParaRPr lang="ru-RU"/>
        </a:p>
      </dgm:t>
    </dgm:pt>
    <dgm:pt modelId="{AE9C8640-F57E-4472-AC48-0FE8A7AF048A}">
      <dgm:prSet custT="1"/>
      <dgm:spPr/>
      <dgm:t>
        <a:bodyPr anchor="b"/>
        <a:lstStyle/>
        <a:p>
          <a:pPr algn="ctr" rtl="0">
            <a:lnSpc>
              <a:spcPct val="80000"/>
            </a:lnSpc>
            <a:spcAft>
              <a:spcPts val="0"/>
            </a:spcAft>
          </a:pPr>
          <a:r>
            <a:rPr lang="ru-RU" sz="1500" dirty="0" smtClean="0"/>
            <a:t>понимать особенности естественнонаучного исследования  </a:t>
          </a:r>
          <a:endParaRPr lang="ru-RU" sz="1500" dirty="0"/>
        </a:p>
      </dgm:t>
    </dgm:pt>
    <dgm:pt modelId="{118C9783-D276-4B48-8367-919383629479}" type="parTrans" cxnId="{6B7D099F-B6FB-4A54-B68F-BD3082B30FEA}">
      <dgm:prSet/>
      <dgm:spPr/>
      <dgm:t>
        <a:bodyPr/>
        <a:lstStyle/>
        <a:p>
          <a:endParaRPr lang="ru-RU"/>
        </a:p>
      </dgm:t>
    </dgm:pt>
    <dgm:pt modelId="{36BEAD00-2E45-4709-AD05-A58D17C6C68E}" type="sibTrans" cxnId="{6B7D099F-B6FB-4A54-B68F-BD3082B30FEA}">
      <dgm:prSet/>
      <dgm:spPr/>
      <dgm:t>
        <a:bodyPr/>
        <a:lstStyle/>
        <a:p>
          <a:endParaRPr lang="ru-RU"/>
        </a:p>
      </dgm:t>
    </dgm:pt>
    <dgm:pt modelId="{82C49A98-F6D3-4303-B46F-4F9A8930F931}">
      <dgm:prSet custT="1"/>
      <dgm:spPr/>
      <dgm:t>
        <a:bodyPr anchor="b"/>
        <a:lstStyle/>
        <a:p>
          <a:pPr algn="r" rtl="0">
            <a:lnSpc>
              <a:spcPct val="80000"/>
            </a:lnSpc>
            <a:spcAft>
              <a:spcPts val="0"/>
            </a:spcAft>
          </a:pPr>
          <a:r>
            <a:rPr lang="ru-RU" sz="1500" dirty="0" smtClean="0"/>
            <a:t>научно интерпретировать </a:t>
          </a:r>
        </a:p>
        <a:p>
          <a:pPr algn="l" rtl="0">
            <a:lnSpc>
              <a:spcPct val="80000"/>
            </a:lnSpc>
            <a:spcAft>
              <a:spcPts val="0"/>
            </a:spcAft>
          </a:pPr>
          <a:r>
            <a:rPr lang="ru-RU" sz="1500" dirty="0" smtClean="0"/>
            <a:t>данные и использовать доказательства для получения выводов</a:t>
          </a:r>
          <a:endParaRPr lang="ru-RU" sz="1500" dirty="0"/>
        </a:p>
      </dgm:t>
    </dgm:pt>
    <dgm:pt modelId="{28A28AA5-435D-4A92-A1F5-27F4C7452ECB}" type="parTrans" cxnId="{86C119F3-D681-4639-A790-664742393D61}">
      <dgm:prSet/>
      <dgm:spPr/>
      <dgm:t>
        <a:bodyPr/>
        <a:lstStyle/>
        <a:p>
          <a:endParaRPr lang="ru-RU"/>
        </a:p>
      </dgm:t>
    </dgm:pt>
    <dgm:pt modelId="{0AB7249E-761B-4040-9144-849638C9543F}" type="sibTrans" cxnId="{86C119F3-D681-4639-A790-664742393D61}">
      <dgm:prSet/>
      <dgm:spPr/>
      <dgm:t>
        <a:bodyPr/>
        <a:lstStyle/>
        <a:p>
          <a:endParaRPr lang="ru-RU"/>
        </a:p>
      </dgm:t>
    </dgm:pt>
    <dgm:pt modelId="{DA7E8733-F6FB-4BFA-A77D-5F85FA45C562}">
      <dgm:prSet/>
      <dgm:spPr/>
      <dgm:t>
        <a:bodyPr/>
        <a:lstStyle/>
        <a:p>
          <a:endParaRPr lang="ru-RU"/>
        </a:p>
      </dgm:t>
    </dgm:pt>
    <dgm:pt modelId="{27F5F0B7-BCC8-4714-B0FC-B13782A558C2}" type="parTrans" cxnId="{50DD87AC-D66F-4151-A117-0DECE37DB43B}">
      <dgm:prSet/>
      <dgm:spPr/>
      <dgm:t>
        <a:bodyPr/>
        <a:lstStyle/>
        <a:p>
          <a:endParaRPr lang="ru-RU"/>
        </a:p>
      </dgm:t>
    </dgm:pt>
    <dgm:pt modelId="{8F2ADB1D-861D-452C-B462-4AB8BB3146E6}" type="sibTrans" cxnId="{50DD87AC-D66F-4151-A117-0DECE37DB43B}">
      <dgm:prSet/>
      <dgm:spPr/>
      <dgm:t>
        <a:bodyPr/>
        <a:lstStyle/>
        <a:p>
          <a:endParaRPr lang="ru-RU"/>
        </a:p>
      </dgm:t>
    </dgm:pt>
    <dgm:pt modelId="{F5631350-4E77-4B7B-990B-23C6B937727C}">
      <dgm:prSet/>
      <dgm:spPr/>
      <dgm:t>
        <a:bodyPr/>
        <a:lstStyle/>
        <a:p>
          <a:endParaRPr lang="ru-RU"/>
        </a:p>
      </dgm:t>
    </dgm:pt>
    <dgm:pt modelId="{D8E18AF0-37B5-4ABC-8532-F7E1CBFC01F8}" type="parTrans" cxnId="{B7C3E680-FB18-4787-8163-2ABDDC16E20E}">
      <dgm:prSet/>
      <dgm:spPr/>
      <dgm:t>
        <a:bodyPr/>
        <a:lstStyle/>
        <a:p>
          <a:endParaRPr lang="ru-RU"/>
        </a:p>
      </dgm:t>
    </dgm:pt>
    <dgm:pt modelId="{D8A1D62F-AC00-4404-BF78-CA3AE88ABDA3}" type="sibTrans" cxnId="{B7C3E680-FB18-4787-8163-2ABDDC16E20E}">
      <dgm:prSet/>
      <dgm:spPr/>
      <dgm:t>
        <a:bodyPr/>
        <a:lstStyle/>
        <a:p>
          <a:endParaRPr lang="ru-RU"/>
        </a:p>
      </dgm:t>
    </dgm:pt>
    <dgm:pt modelId="{8527BA56-72D4-4080-946D-DAFC5DB12175}">
      <dgm:prSet/>
      <dgm:spPr/>
      <dgm:t>
        <a:bodyPr/>
        <a:lstStyle/>
        <a:p>
          <a:endParaRPr lang="ru-RU"/>
        </a:p>
      </dgm:t>
    </dgm:pt>
    <dgm:pt modelId="{BEC61003-825E-4209-9A9C-C91C96D90DBC}" type="parTrans" cxnId="{0049FAC6-572A-498A-B4D2-55B6C0D0322D}">
      <dgm:prSet/>
      <dgm:spPr/>
      <dgm:t>
        <a:bodyPr/>
        <a:lstStyle/>
        <a:p>
          <a:endParaRPr lang="ru-RU"/>
        </a:p>
      </dgm:t>
    </dgm:pt>
    <dgm:pt modelId="{F433D405-77FE-4679-BA9A-BA3A37F924AC}" type="sibTrans" cxnId="{0049FAC6-572A-498A-B4D2-55B6C0D0322D}">
      <dgm:prSet/>
      <dgm:spPr/>
      <dgm:t>
        <a:bodyPr/>
        <a:lstStyle/>
        <a:p>
          <a:endParaRPr lang="ru-RU"/>
        </a:p>
      </dgm:t>
    </dgm:pt>
    <dgm:pt modelId="{494A408F-511F-4B49-9711-DC4B3304F59A}">
      <dgm:prSet/>
      <dgm:spPr/>
      <dgm:t>
        <a:bodyPr/>
        <a:lstStyle/>
        <a:p>
          <a:endParaRPr lang="ru-RU"/>
        </a:p>
      </dgm:t>
    </dgm:pt>
    <dgm:pt modelId="{5D5AA724-E1A4-41BD-9832-27B9DE9B9DF7}" type="parTrans" cxnId="{9E94A926-753A-47E7-9CBE-AD5A56F77E7C}">
      <dgm:prSet/>
      <dgm:spPr/>
      <dgm:t>
        <a:bodyPr/>
        <a:lstStyle/>
        <a:p>
          <a:endParaRPr lang="ru-RU"/>
        </a:p>
      </dgm:t>
    </dgm:pt>
    <dgm:pt modelId="{B0984F31-7107-4CB6-BA99-BAB45571D3E8}" type="sibTrans" cxnId="{9E94A926-753A-47E7-9CBE-AD5A56F77E7C}">
      <dgm:prSet/>
      <dgm:spPr/>
      <dgm:t>
        <a:bodyPr/>
        <a:lstStyle/>
        <a:p>
          <a:endParaRPr lang="ru-RU"/>
        </a:p>
      </dgm:t>
    </dgm:pt>
    <dgm:pt modelId="{017155C8-6A79-4F4B-B315-93109973CC76}">
      <dgm:prSet/>
      <dgm:spPr/>
      <dgm:t>
        <a:bodyPr/>
        <a:lstStyle/>
        <a:p>
          <a:endParaRPr lang="ru-RU"/>
        </a:p>
      </dgm:t>
    </dgm:pt>
    <dgm:pt modelId="{E5DEFD3B-7F00-490C-8B16-75F6C29E99C3}" type="parTrans" cxnId="{F9449235-8729-42A6-BA60-4C8CC50CDEEE}">
      <dgm:prSet/>
      <dgm:spPr/>
      <dgm:t>
        <a:bodyPr/>
        <a:lstStyle/>
        <a:p>
          <a:endParaRPr lang="ru-RU"/>
        </a:p>
      </dgm:t>
    </dgm:pt>
    <dgm:pt modelId="{A45E7D59-BCCB-49FE-8DC4-C976A532E3D0}" type="sibTrans" cxnId="{F9449235-8729-42A6-BA60-4C8CC50CDEEE}">
      <dgm:prSet/>
      <dgm:spPr/>
      <dgm:t>
        <a:bodyPr/>
        <a:lstStyle/>
        <a:p>
          <a:endParaRPr lang="ru-RU"/>
        </a:p>
      </dgm:t>
    </dgm:pt>
    <dgm:pt modelId="{69F28C08-8588-4521-8A72-E15B312409F9}">
      <dgm:prSet/>
      <dgm:spPr/>
      <dgm:t>
        <a:bodyPr/>
        <a:lstStyle/>
        <a:p>
          <a:endParaRPr lang="ru-RU"/>
        </a:p>
      </dgm:t>
    </dgm:pt>
    <dgm:pt modelId="{748E1EA1-3420-4A55-8AD6-3ECDE9A03DD0}" type="parTrans" cxnId="{342A1956-3841-40F3-AED4-96822E6A58CF}">
      <dgm:prSet/>
      <dgm:spPr/>
      <dgm:t>
        <a:bodyPr/>
        <a:lstStyle/>
        <a:p>
          <a:endParaRPr lang="ru-RU"/>
        </a:p>
      </dgm:t>
    </dgm:pt>
    <dgm:pt modelId="{9A88CD84-A8FE-4457-8E91-CFE99A7B62E0}" type="sibTrans" cxnId="{342A1956-3841-40F3-AED4-96822E6A58CF}">
      <dgm:prSet/>
      <dgm:spPr/>
      <dgm:t>
        <a:bodyPr/>
        <a:lstStyle/>
        <a:p>
          <a:endParaRPr lang="ru-RU"/>
        </a:p>
      </dgm:t>
    </dgm:pt>
    <dgm:pt modelId="{EA81F123-1311-42A7-B639-D84712614C78}" type="pres">
      <dgm:prSet presAssocID="{657566EB-9B81-4C4E-A88A-52C5CAFCDF9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A78D40-3214-4FD5-9E34-4309D6CE4F2B}" type="pres">
      <dgm:prSet presAssocID="{17C0722B-0D33-4143-A1BD-59E1F4883546}" presName="roof" presStyleLbl="dkBgShp" presStyleIdx="0" presStyleCnt="2" custScaleY="153845" custLinFactNeighborX="-694" custLinFactNeighborY="-51323"/>
      <dgm:spPr/>
      <dgm:t>
        <a:bodyPr/>
        <a:lstStyle/>
        <a:p>
          <a:endParaRPr lang="ru-RU"/>
        </a:p>
      </dgm:t>
    </dgm:pt>
    <dgm:pt modelId="{A7AFD05D-B9BD-42F9-8637-77BC09139849}" type="pres">
      <dgm:prSet presAssocID="{17C0722B-0D33-4143-A1BD-59E1F4883546}" presName="pillars" presStyleCnt="0"/>
      <dgm:spPr/>
    </dgm:pt>
    <dgm:pt modelId="{5520D7AF-7F3B-462F-B68F-95F873083630}" type="pres">
      <dgm:prSet presAssocID="{17C0722B-0D33-4143-A1BD-59E1F488354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4ACC2-2A8A-482C-AC7F-4A6EDBF6A8D4}" type="pres">
      <dgm:prSet presAssocID="{AE9C8640-F57E-4472-AC48-0FE8A7AF048A}" presName="pillarX" presStyleLbl="node1" presStyleIdx="1" presStyleCnt="3" custLinFactNeighborX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86C9A-9084-4A99-9233-B19E78723988}" type="pres">
      <dgm:prSet presAssocID="{82C49A98-F6D3-4303-B46F-4F9A8930F931}" presName="pillarX" presStyleLbl="node1" presStyleIdx="2" presStyleCnt="3" custScaleX="102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7BEE5-52C7-4CD7-8F2A-AFF5A3C915BC}" type="pres">
      <dgm:prSet presAssocID="{17C0722B-0D33-4143-A1BD-59E1F4883546}" presName="base" presStyleLbl="dkBgShp" presStyleIdx="1" presStyleCnt="2"/>
      <dgm:spPr/>
    </dgm:pt>
  </dgm:ptLst>
  <dgm:cxnLst>
    <dgm:cxn modelId="{6B7D099F-B6FB-4A54-B68F-BD3082B30FEA}" srcId="{17C0722B-0D33-4143-A1BD-59E1F4883546}" destId="{AE9C8640-F57E-4472-AC48-0FE8A7AF048A}" srcOrd="1" destOrd="0" parTransId="{118C9783-D276-4B48-8367-919383629479}" sibTransId="{36BEAD00-2E45-4709-AD05-A58D17C6C68E}"/>
    <dgm:cxn modelId="{342A1956-3841-40F3-AED4-96822E6A58CF}" srcId="{657566EB-9B81-4C4E-A88A-52C5CAFCDF9A}" destId="{69F28C08-8588-4521-8A72-E15B312409F9}" srcOrd="2" destOrd="0" parTransId="{748E1EA1-3420-4A55-8AD6-3ECDE9A03DD0}" sibTransId="{9A88CD84-A8FE-4457-8E91-CFE99A7B62E0}"/>
    <dgm:cxn modelId="{874F7F20-1B8E-4F37-B966-7B356E5AEA34}" type="presOf" srcId="{82C49A98-F6D3-4303-B46F-4F9A8930F931}" destId="{B5586C9A-9084-4A99-9233-B19E78723988}" srcOrd="0" destOrd="0" presId="urn:microsoft.com/office/officeart/2005/8/layout/hList3"/>
    <dgm:cxn modelId="{B7C3E680-FB18-4787-8163-2ABDDC16E20E}" srcId="{DA7E8733-F6FB-4BFA-A77D-5F85FA45C562}" destId="{F5631350-4E77-4B7B-990B-23C6B937727C}" srcOrd="0" destOrd="0" parTransId="{D8E18AF0-37B5-4ABC-8532-F7E1CBFC01F8}" sibTransId="{D8A1D62F-AC00-4404-BF78-CA3AE88ABDA3}"/>
    <dgm:cxn modelId="{50DD87AC-D66F-4151-A117-0DECE37DB43B}" srcId="{657566EB-9B81-4C4E-A88A-52C5CAFCDF9A}" destId="{DA7E8733-F6FB-4BFA-A77D-5F85FA45C562}" srcOrd="1" destOrd="0" parTransId="{27F5F0B7-BCC8-4714-B0FC-B13782A558C2}" sibTransId="{8F2ADB1D-861D-452C-B462-4AB8BB3146E6}"/>
    <dgm:cxn modelId="{9E94A926-753A-47E7-9CBE-AD5A56F77E7C}" srcId="{DA7E8733-F6FB-4BFA-A77D-5F85FA45C562}" destId="{494A408F-511F-4B49-9711-DC4B3304F59A}" srcOrd="2" destOrd="0" parTransId="{5D5AA724-E1A4-41BD-9832-27B9DE9B9DF7}" sibTransId="{B0984F31-7107-4CB6-BA99-BAB45571D3E8}"/>
    <dgm:cxn modelId="{6D0C72D2-92EE-48A2-80B4-30DCE20F3D70}" srcId="{657566EB-9B81-4C4E-A88A-52C5CAFCDF9A}" destId="{17C0722B-0D33-4143-A1BD-59E1F4883546}" srcOrd="0" destOrd="0" parTransId="{CF8EBBF7-634D-4EF8-8CC6-B2AB0E43B166}" sibTransId="{5E557E1B-C333-4221-A509-B4237F293CB5}"/>
    <dgm:cxn modelId="{F9449235-8729-42A6-BA60-4C8CC50CDEEE}" srcId="{DA7E8733-F6FB-4BFA-A77D-5F85FA45C562}" destId="{017155C8-6A79-4F4B-B315-93109973CC76}" srcOrd="3" destOrd="0" parTransId="{E5DEFD3B-7F00-490C-8B16-75F6C29E99C3}" sibTransId="{A45E7D59-BCCB-49FE-8DC4-C976A532E3D0}"/>
    <dgm:cxn modelId="{86C119F3-D681-4639-A790-664742393D61}" srcId="{17C0722B-0D33-4143-A1BD-59E1F4883546}" destId="{82C49A98-F6D3-4303-B46F-4F9A8930F931}" srcOrd="2" destOrd="0" parTransId="{28A28AA5-435D-4A92-A1F5-27F4C7452ECB}" sibTransId="{0AB7249E-761B-4040-9144-849638C9543F}"/>
    <dgm:cxn modelId="{6F8C31EB-30BC-4214-841C-867F9162CAA8}" type="presOf" srcId="{17C0722B-0D33-4143-A1BD-59E1F4883546}" destId="{FCA78D40-3214-4FD5-9E34-4309D6CE4F2B}" srcOrd="0" destOrd="0" presId="urn:microsoft.com/office/officeart/2005/8/layout/hList3"/>
    <dgm:cxn modelId="{0049FAC6-572A-498A-B4D2-55B6C0D0322D}" srcId="{DA7E8733-F6FB-4BFA-A77D-5F85FA45C562}" destId="{8527BA56-72D4-4080-946D-DAFC5DB12175}" srcOrd="1" destOrd="0" parTransId="{BEC61003-825E-4209-9A9C-C91C96D90DBC}" sibTransId="{F433D405-77FE-4679-BA9A-BA3A37F924AC}"/>
    <dgm:cxn modelId="{48C34082-E75B-41CB-8044-8719E51CE032}" type="presOf" srcId="{AE9C8640-F57E-4472-AC48-0FE8A7AF048A}" destId="{6214ACC2-2A8A-482C-AC7F-4A6EDBF6A8D4}" srcOrd="0" destOrd="0" presId="urn:microsoft.com/office/officeart/2005/8/layout/hList3"/>
    <dgm:cxn modelId="{C00B999D-50A4-46DA-ADE9-C3A42BF4D015}" type="presOf" srcId="{657566EB-9B81-4C4E-A88A-52C5CAFCDF9A}" destId="{EA81F123-1311-42A7-B639-D84712614C78}" srcOrd="0" destOrd="0" presId="urn:microsoft.com/office/officeart/2005/8/layout/hList3"/>
    <dgm:cxn modelId="{CBC043FF-B2BF-496C-936A-692500BE03BA}" type="presOf" srcId="{7B20FCF9-47CD-4895-B112-1529605B2047}" destId="{5520D7AF-7F3B-462F-B68F-95F873083630}" srcOrd="0" destOrd="0" presId="urn:microsoft.com/office/officeart/2005/8/layout/hList3"/>
    <dgm:cxn modelId="{603FA7F7-ECA3-4EE8-B6A1-D55BCAA1DD94}" srcId="{17C0722B-0D33-4143-A1BD-59E1F4883546}" destId="{7B20FCF9-47CD-4895-B112-1529605B2047}" srcOrd="0" destOrd="0" parTransId="{05A33BA4-0826-4E70-A0D8-AB81DB927108}" sibTransId="{C9839D1D-C606-4ACC-88FF-B2C0C1A6142D}"/>
    <dgm:cxn modelId="{E5A87D7D-EBA3-40C3-A12F-3A22E6159D0D}" type="presParOf" srcId="{EA81F123-1311-42A7-B639-D84712614C78}" destId="{FCA78D40-3214-4FD5-9E34-4309D6CE4F2B}" srcOrd="0" destOrd="0" presId="urn:microsoft.com/office/officeart/2005/8/layout/hList3"/>
    <dgm:cxn modelId="{69EF0E36-1231-42ED-A44F-733DA70152AA}" type="presParOf" srcId="{EA81F123-1311-42A7-B639-D84712614C78}" destId="{A7AFD05D-B9BD-42F9-8637-77BC09139849}" srcOrd="1" destOrd="0" presId="urn:microsoft.com/office/officeart/2005/8/layout/hList3"/>
    <dgm:cxn modelId="{4448CF4F-981B-4C86-8D4D-060242FED561}" type="presParOf" srcId="{A7AFD05D-B9BD-42F9-8637-77BC09139849}" destId="{5520D7AF-7F3B-462F-B68F-95F873083630}" srcOrd="0" destOrd="0" presId="urn:microsoft.com/office/officeart/2005/8/layout/hList3"/>
    <dgm:cxn modelId="{E0BC8D6D-621E-4618-B91F-B907B689B1D2}" type="presParOf" srcId="{A7AFD05D-B9BD-42F9-8637-77BC09139849}" destId="{6214ACC2-2A8A-482C-AC7F-4A6EDBF6A8D4}" srcOrd="1" destOrd="0" presId="urn:microsoft.com/office/officeart/2005/8/layout/hList3"/>
    <dgm:cxn modelId="{E6AA169B-361C-40B3-84BC-5F682532AC3D}" type="presParOf" srcId="{A7AFD05D-B9BD-42F9-8637-77BC09139849}" destId="{B5586C9A-9084-4A99-9233-B19E78723988}" srcOrd="2" destOrd="0" presId="urn:microsoft.com/office/officeart/2005/8/layout/hList3"/>
    <dgm:cxn modelId="{AF272CC8-0F4A-4933-873E-7A820EA07834}" type="presParOf" srcId="{EA81F123-1311-42A7-B639-D84712614C78}" destId="{C447BEE5-52C7-4CD7-8F2A-AFF5A3C915BC}" srcOrd="2" destOrd="0" presId="urn:microsoft.com/office/officeart/2005/8/layout/hList3"/>
  </dgm:cxnLst>
  <dgm:bg>
    <a:solidFill>
      <a:srgbClr val="33CCFF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5196B2-A437-42DD-9ACA-3C54F8404A0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2A38E2-125A-42F1-8E0C-672514F9940F}">
      <dgm:prSet phldrT="[Текст]"/>
      <dgm:spPr/>
      <dgm:t>
        <a:bodyPr/>
        <a:lstStyle/>
        <a:p>
          <a:pPr rtl="0"/>
          <a:r>
            <a:rPr lang="ru-RU" b="1" dirty="0" smtClean="0"/>
            <a:t>Распознавание, выдвижение и оценка объяснений для природных и техногенных явлений, что включает способности: </a:t>
          </a:r>
          <a:endParaRPr lang="ru-RU" b="1" dirty="0"/>
        </a:p>
      </dgm:t>
    </dgm:pt>
    <dgm:pt modelId="{AD8482E3-3A5B-4CF2-8180-24C78A8CD544}" type="parTrans" cxnId="{FA8C2E0F-154C-479C-90DC-0C77C50E13AD}">
      <dgm:prSet/>
      <dgm:spPr/>
      <dgm:t>
        <a:bodyPr/>
        <a:lstStyle/>
        <a:p>
          <a:endParaRPr lang="ru-RU"/>
        </a:p>
      </dgm:t>
    </dgm:pt>
    <dgm:pt modelId="{073EE1E0-7C43-4E3F-8894-32D5BBDE0B9C}" type="sibTrans" cxnId="{FA8C2E0F-154C-479C-90DC-0C77C50E13AD}">
      <dgm:prSet/>
      <dgm:spPr/>
      <dgm:t>
        <a:bodyPr/>
        <a:lstStyle/>
        <a:p>
          <a:endParaRPr lang="ru-RU"/>
        </a:p>
      </dgm:t>
    </dgm:pt>
    <dgm:pt modelId="{2C737FE8-D9AC-4F99-819E-83ACF99DA411}">
      <dgm:prSet phldrT="[Текст]"/>
      <dgm:spPr/>
      <dgm:t>
        <a:bodyPr/>
        <a:lstStyle/>
        <a:p>
          <a:pPr rtl="0"/>
          <a:r>
            <a:rPr lang="ru-RU" dirty="0" smtClean="0"/>
            <a:t>вспомнить и применить естественнонаучные знания;  </a:t>
          </a:r>
          <a:endParaRPr lang="ru-RU" dirty="0"/>
        </a:p>
      </dgm:t>
    </dgm:pt>
    <dgm:pt modelId="{3A3AA598-65EC-476D-A721-0DEC28357640}" type="parTrans" cxnId="{5B8AB238-EC8D-43FD-8D40-8B08C7496E70}">
      <dgm:prSet/>
      <dgm:spPr/>
      <dgm:t>
        <a:bodyPr/>
        <a:lstStyle/>
        <a:p>
          <a:endParaRPr lang="ru-RU"/>
        </a:p>
      </dgm:t>
    </dgm:pt>
    <dgm:pt modelId="{4901FAB5-C626-4DE9-B763-DBE941A9928E}" type="sibTrans" cxnId="{5B8AB238-EC8D-43FD-8D40-8B08C7496E70}">
      <dgm:prSet/>
      <dgm:spPr/>
      <dgm:t>
        <a:bodyPr/>
        <a:lstStyle/>
        <a:p>
          <a:endParaRPr lang="ru-RU"/>
        </a:p>
      </dgm:t>
    </dgm:pt>
    <dgm:pt modelId="{D11113F3-F6EE-4BDE-B01C-5BF46B7820B7}">
      <dgm:prSet phldrT="[Текст]"/>
      <dgm:spPr/>
      <dgm:t>
        <a:bodyPr/>
        <a:lstStyle/>
        <a:p>
          <a:pPr rtl="0"/>
          <a:r>
            <a:rPr lang="ru-RU" b="1" dirty="0" smtClean="0"/>
            <a:t>Описание и оценка научных исследований, предложение научных способов решения вопросов, что включает способности: </a:t>
          </a:r>
          <a:endParaRPr lang="ru-RU" b="1" dirty="0"/>
        </a:p>
      </dgm:t>
    </dgm:pt>
    <dgm:pt modelId="{511CD0AB-B3EF-4917-BA70-2BD7C4708659}" type="parTrans" cxnId="{EDE6E437-D30A-4A54-ADDB-C1C3CC06292F}">
      <dgm:prSet/>
      <dgm:spPr/>
      <dgm:t>
        <a:bodyPr/>
        <a:lstStyle/>
        <a:p>
          <a:endParaRPr lang="ru-RU"/>
        </a:p>
      </dgm:t>
    </dgm:pt>
    <dgm:pt modelId="{F3E1541A-9F27-4F29-BF29-8D27D4338701}" type="sibTrans" cxnId="{EDE6E437-D30A-4A54-ADDB-C1C3CC06292F}">
      <dgm:prSet/>
      <dgm:spPr/>
      <dgm:t>
        <a:bodyPr/>
        <a:lstStyle/>
        <a:p>
          <a:endParaRPr lang="ru-RU"/>
        </a:p>
      </dgm:t>
    </dgm:pt>
    <dgm:pt modelId="{656DF9BA-0D61-473F-B644-9E5FDA463D67}">
      <dgm:prSet phldrT="[Текст]"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различать вопросы, которые возможно естественнонаучно исследовать</a:t>
          </a:r>
          <a:r>
            <a:rPr lang="ru-RU" dirty="0" smtClean="0"/>
            <a:t>;  </a:t>
          </a:r>
          <a:endParaRPr lang="ru-RU" dirty="0"/>
        </a:p>
      </dgm:t>
    </dgm:pt>
    <dgm:pt modelId="{86CE088C-7536-44F4-8D7B-A865DF3EFD37}" type="parTrans" cxnId="{341866B0-5465-40BF-9656-4A5936CCC2FC}">
      <dgm:prSet/>
      <dgm:spPr/>
      <dgm:t>
        <a:bodyPr/>
        <a:lstStyle/>
        <a:p>
          <a:endParaRPr lang="ru-RU"/>
        </a:p>
      </dgm:t>
    </dgm:pt>
    <dgm:pt modelId="{68ED8C60-BF19-4F0B-B730-4F6B6B71B322}" type="sibTrans" cxnId="{341866B0-5465-40BF-9656-4A5936CCC2FC}">
      <dgm:prSet/>
      <dgm:spPr/>
      <dgm:t>
        <a:bodyPr/>
        <a:lstStyle/>
        <a:p>
          <a:endParaRPr lang="ru-RU"/>
        </a:p>
      </dgm:t>
    </dgm:pt>
    <dgm:pt modelId="{C54DD8D7-2935-4062-9B46-7319198B2B42}">
      <dgm:prSet phldrT="[Текст]"/>
      <dgm:spPr/>
      <dgm:t>
        <a:bodyPr/>
        <a:lstStyle/>
        <a:p>
          <a:pPr rtl="0"/>
          <a:r>
            <a:rPr lang="ru-RU" b="1" dirty="0" smtClean="0"/>
            <a:t>Анализ и оценка научной информации, утверждений и аргументов и получение выводов, что включает способности: </a:t>
          </a:r>
          <a:endParaRPr lang="ru-RU" b="1" dirty="0"/>
        </a:p>
      </dgm:t>
    </dgm:pt>
    <dgm:pt modelId="{2F37E266-51C5-489E-9D40-EF7F925ED798}" type="parTrans" cxnId="{9AA3F131-858D-4A62-AD6D-81C84C53C3B0}">
      <dgm:prSet/>
      <dgm:spPr/>
      <dgm:t>
        <a:bodyPr/>
        <a:lstStyle/>
        <a:p>
          <a:endParaRPr lang="ru-RU"/>
        </a:p>
      </dgm:t>
    </dgm:pt>
    <dgm:pt modelId="{9DB72C82-DE94-49F6-A461-7D3726C9AB8D}" type="sibTrans" cxnId="{9AA3F131-858D-4A62-AD6D-81C84C53C3B0}">
      <dgm:prSet/>
      <dgm:spPr/>
      <dgm:t>
        <a:bodyPr/>
        <a:lstStyle/>
        <a:p>
          <a:endParaRPr lang="ru-RU"/>
        </a:p>
      </dgm:t>
    </dgm:pt>
    <dgm:pt modelId="{86C36FF5-DF5D-4282-8695-893FB848A02C}">
      <dgm:prSet phldrT="[Текст]"/>
      <dgm:spPr/>
      <dgm:t>
        <a:bodyPr/>
        <a:lstStyle/>
        <a:p>
          <a:pPr rtl="0"/>
          <a:r>
            <a:rPr lang="ru-RU" dirty="0" smtClean="0"/>
            <a:t>преобразовать одну форму представления данных в другую;  </a:t>
          </a:r>
          <a:endParaRPr lang="ru-RU" dirty="0"/>
        </a:p>
      </dgm:t>
    </dgm:pt>
    <dgm:pt modelId="{B024E3B8-8851-4EFC-915F-83D928481FB4}" type="parTrans" cxnId="{00F4A807-CA83-499B-8143-1FC206F0ECA4}">
      <dgm:prSet/>
      <dgm:spPr/>
      <dgm:t>
        <a:bodyPr/>
        <a:lstStyle/>
        <a:p>
          <a:endParaRPr lang="ru-RU"/>
        </a:p>
      </dgm:t>
    </dgm:pt>
    <dgm:pt modelId="{7D09A42A-7F4F-497D-BC4F-F2BD487E0C80}" type="sibTrans" cxnId="{00F4A807-CA83-499B-8143-1FC206F0ECA4}">
      <dgm:prSet/>
      <dgm:spPr/>
      <dgm:t>
        <a:bodyPr/>
        <a:lstStyle/>
        <a:p>
          <a:endParaRPr lang="ru-RU"/>
        </a:p>
      </dgm:t>
    </dgm:pt>
    <dgm:pt modelId="{E5F150E3-7B60-4E21-932F-662E37026DF9}">
      <dgm:prSet/>
      <dgm:spPr/>
      <dgm:t>
        <a:bodyPr/>
        <a:lstStyle/>
        <a:p>
          <a:pPr rtl="0"/>
          <a:r>
            <a:rPr lang="ru-RU" dirty="0" smtClean="0"/>
            <a:t>распознавать, использовать и создавать объяснительные модели и представления; </a:t>
          </a:r>
          <a:endParaRPr lang="ru-RU" dirty="0"/>
        </a:p>
      </dgm:t>
    </dgm:pt>
    <dgm:pt modelId="{80493120-B013-429C-9DFD-03D680220AC8}" type="parTrans" cxnId="{42B39ED3-FEEE-4247-9BE1-EC66D38FAA61}">
      <dgm:prSet/>
      <dgm:spPr/>
      <dgm:t>
        <a:bodyPr/>
        <a:lstStyle/>
        <a:p>
          <a:endParaRPr lang="ru-RU"/>
        </a:p>
      </dgm:t>
    </dgm:pt>
    <dgm:pt modelId="{3DB819D3-DE03-4FD0-A38F-D50D0F76D465}" type="sibTrans" cxnId="{42B39ED3-FEEE-4247-9BE1-EC66D38FAA61}">
      <dgm:prSet/>
      <dgm:spPr/>
      <dgm:t>
        <a:bodyPr/>
        <a:lstStyle/>
        <a:p>
          <a:endParaRPr lang="ru-RU"/>
        </a:p>
      </dgm:t>
    </dgm:pt>
    <dgm:pt modelId="{E02BDDAF-F34A-4CAB-BA9C-F82CFE3EEE26}">
      <dgm:prSet/>
      <dgm:spPr/>
      <dgm:t>
        <a:bodyPr/>
        <a:lstStyle/>
        <a:p>
          <a:pPr rtl="0"/>
          <a:r>
            <a:rPr lang="ru-RU" dirty="0" smtClean="0"/>
            <a:t>сделать и подтвердить соответствующие прогнозы; </a:t>
          </a:r>
          <a:endParaRPr lang="ru-RU" dirty="0"/>
        </a:p>
      </dgm:t>
    </dgm:pt>
    <dgm:pt modelId="{E888947D-5910-46C2-9221-ABD775390D19}" type="parTrans" cxnId="{3576BC39-D8B7-4F83-8CFD-69AF70C11816}">
      <dgm:prSet/>
      <dgm:spPr/>
      <dgm:t>
        <a:bodyPr/>
        <a:lstStyle/>
        <a:p>
          <a:endParaRPr lang="ru-RU"/>
        </a:p>
      </dgm:t>
    </dgm:pt>
    <dgm:pt modelId="{1FBAB37A-67AA-43D9-ABD0-08D02DEA21BA}" type="sibTrans" cxnId="{3576BC39-D8B7-4F83-8CFD-69AF70C11816}">
      <dgm:prSet/>
      <dgm:spPr/>
      <dgm:t>
        <a:bodyPr/>
        <a:lstStyle/>
        <a:p>
          <a:endParaRPr lang="ru-RU"/>
        </a:p>
      </dgm:t>
    </dgm:pt>
    <dgm:pt modelId="{C1436A30-8EA9-41D4-A4BA-442C2F2B158E}">
      <dgm:prSet/>
      <dgm:spPr/>
      <dgm:t>
        <a:bodyPr/>
        <a:lstStyle/>
        <a:p>
          <a:pPr rtl="0"/>
          <a:r>
            <a:rPr lang="ru-RU" dirty="0" smtClean="0"/>
            <a:t>предложить объяснительные гипотезы; </a:t>
          </a:r>
          <a:endParaRPr lang="ru-RU" dirty="0"/>
        </a:p>
      </dgm:t>
    </dgm:pt>
    <dgm:pt modelId="{ECA0ADE1-7815-4FB8-BD66-53FCBA2F1EEA}" type="parTrans" cxnId="{40E6D2E8-26F3-4E17-ABDF-A6E6AA6D30E9}">
      <dgm:prSet/>
      <dgm:spPr/>
      <dgm:t>
        <a:bodyPr/>
        <a:lstStyle/>
        <a:p>
          <a:endParaRPr lang="ru-RU"/>
        </a:p>
      </dgm:t>
    </dgm:pt>
    <dgm:pt modelId="{F4E37C7B-AA2A-455A-A0E9-3C1CE80866F6}" type="sibTrans" cxnId="{40E6D2E8-26F3-4E17-ABDF-A6E6AA6D30E9}">
      <dgm:prSet/>
      <dgm:spPr/>
      <dgm:t>
        <a:bodyPr/>
        <a:lstStyle/>
        <a:p>
          <a:endParaRPr lang="ru-RU"/>
        </a:p>
      </dgm:t>
    </dgm:pt>
    <dgm:pt modelId="{0EFE4EFE-FC3C-4CB8-B796-FBA9F51F0D2E}">
      <dgm:prSet/>
      <dgm:spPr/>
      <dgm:t>
        <a:bodyPr/>
        <a:lstStyle/>
        <a:p>
          <a:pPr rtl="0"/>
          <a:r>
            <a:rPr lang="ru-RU" dirty="0" smtClean="0"/>
            <a:t>объяснить потенциальные применения естественнонаучного знания для общества.</a:t>
          </a:r>
          <a:endParaRPr lang="ru-RU" dirty="0"/>
        </a:p>
      </dgm:t>
    </dgm:pt>
    <dgm:pt modelId="{8AB65BB1-0A8A-45E4-B4A8-A8229D14D6ED}" type="parTrans" cxnId="{DB09C3A5-EBCF-4A02-BAA1-C627EA4AA402}">
      <dgm:prSet/>
      <dgm:spPr/>
      <dgm:t>
        <a:bodyPr/>
        <a:lstStyle/>
        <a:p>
          <a:endParaRPr lang="ru-RU"/>
        </a:p>
      </dgm:t>
    </dgm:pt>
    <dgm:pt modelId="{6B4E1F48-1E92-41A1-978F-6A909748ABAC}" type="sibTrans" cxnId="{DB09C3A5-EBCF-4A02-BAA1-C627EA4AA402}">
      <dgm:prSet/>
      <dgm:spPr/>
      <dgm:t>
        <a:bodyPr/>
        <a:lstStyle/>
        <a:p>
          <a:endParaRPr lang="ru-RU"/>
        </a:p>
      </dgm:t>
    </dgm:pt>
    <dgm:pt modelId="{B5BC574D-0975-485C-9361-BC092007BE57}">
      <dgm:prSet/>
      <dgm:spPr/>
      <dgm:t>
        <a:bodyPr/>
        <a:lstStyle/>
        <a:p>
          <a:r>
            <a:rPr lang="ru-RU" dirty="0" smtClean="0"/>
            <a:t>предложить способ научного исследования данного вопроса;  </a:t>
          </a:r>
          <a:endParaRPr lang="ru-RU" dirty="0"/>
        </a:p>
      </dgm:t>
    </dgm:pt>
    <dgm:pt modelId="{77F79C38-C762-4B71-A5B2-0D64D391DC91}" type="parTrans" cxnId="{3DB4950B-BE1E-4592-B09B-BC4E1C274329}">
      <dgm:prSet/>
      <dgm:spPr/>
      <dgm:t>
        <a:bodyPr/>
        <a:lstStyle/>
        <a:p>
          <a:endParaRPr lang="ru-RU"/>
        </a:p>
      </dgm:t>
    </dgm:pt>
    <dgm:pt modelId="{94F23182-72FE-414B-8138-04803B611D4D}" type="sibTrans" cxnId="{3DB4950B-BE1E-4592-B09B-BC4E1C274329}">
      <dgm:prSet/>
      <dgm:spPr/>
      <dgm:t>
        <a:bodyPr/>
        <a:lstStyle/>
        <a:p>
          <a:endParaRPr lang="ru-RU"/>
        </a:p>
      </dgm:t>
    </dgm:pt>
    <dgm:pt modelId="{5862A741-3079-4E0E-81DF-06DADF9DB1B0}">
      <dgm:prSet/>
      <dgm:spPr/>
      <dgm:t>
        <a:bodyPr/>
        <a:lstStyle/>
        <a:p>
          <a:r>
            <a:rPr lang="ru-RU" dirty="0" smtClean="0"/>
            <a:t>оценить с научной точки зрения предлагаемые способы изучения данного вопроса; </a:t>
          </a:r>
          <a:endParaRPr lang="ru-RU" dirty="0"/>
        </a:p>
      </dgm:t>
    </dgm:pt>
    <dgm:pt modelId="{0E1AF81E-272A-435B-8790-5682245BD0DF}" type="parTrans" cxnId="{84BB4A23-27DB-40E2-95DC-C091918AE30A}">
      <dgm:prSet/>
      <dgm:spPr/>
      <dgm:t>
        <a:bodyPr/>
        <a:lstStyle/>
        <a:p>
          <a:endParaRPr lang="ru-RU"/>
        </a:p>
      </dgm:t>
    </dgm:pt>
    <dgm:pt modelId="{132ABE44-A00D-40C4-B513-9BACD4A5FB25}" type="sibTrans" cxnId="{84BB4A23-27DB-40E2-95DC-C091918AE30A}">
      <dgm:prSet/>
      <dgm:spPr/>
      <dgm:t>
        <a:bodyPr/>
        <a:lstStyle/>
        <a:p>
          <a:endParaRPr lang="ru-RU"/>
        </a:p>
      </dgm:t>
    </dgm:pt>
    <dgm:pt modelId="{19F34B17-D254-4FD2-9037-37067FC854FD}">
      <dgm:prSet/>
      <dgm:spPr/>
      <dgm:t>
        <a:bodyPr/>
        <a:lstStyle/>
        <a:p>
          <a:r>
            <a:rPr lang="ru-RU" dirty="0" smtClean="0"/>
            <a:t>описать и оценить способы, которые используют учёные, чтобы обеспечить надёжность данных и достоверность объяснений.</a:t>
          </a:r>
          <a:endParaRPr lang="ru-RU" dirty="0"/>
        </a:p>
      </dgm:t>
    </dgm:pt>
    <dgm:pt modelId="{1CCBC2E1-68BC-491F-8E65-432E4C96D8C2}" type="parTrans" cxnId="{DA2533D9-3A22-49B1-9653-DB23BE1EC0CF}">
      <dgm:prSet/>
      <dgm:spPr/>
      <dgm:t>
        <a:bodyPr/>
        <a:lstStyle/>
        <a:p>
          <a:endParaRPr lang="ru-RU"/>
        </a:p>
      </dgm:t>
    </dgm:pt>
    <dgm:pt modelId="{2D11F7B6-82A5-41D3-8C14-FBBB611E85F6}" type="sibTrans" cxnId="{DA2533D9-3A22-49B1-9653-DB23BE1EC0CF}">
      <dgm:prSet/>
      <dgm:spPr/>
      <dgm:t>
        <a:bodyPr/>
        <a:lstStyle/>
        <a:p>
          <a:endParaRPr lang="ru-RU"/>
        </a:p>
      </dgm:t>
    </dgm:pt>
    <dgm:pt modelId="{A43CBD09-499F-4E2A-AE28-11DB1A37502E}">
      <dgm:prSet/>
      <dgm:spPr/>
      <dgm:t>
        <a:bodyPr/>
        <a:lstStyle/>
        <a:p>
          <a:r>
            <a:rPr lang="ru-RU" dirty="0" smtClean="0"/>
            <a:t>анализировать, интерпретировать данные и делать соответствующие выводы;  </a:t>
          </a:r>
          <a:endParaRPr lang="ru-RU" dirty="0"/>
        </a:p>
      </dgm:t>
    </dgm:pt>
    <dgm:pt modelId="{CF34A990-6419-4BC0-B787-4078CDE6990F}" type="parTrans" cxnId="{5061DD0A-65EF-4D90-BA8F-5BA1DD67BF7B}">
      <dgm:prSet/>
      <dgm:spPr/>
      <dgm:t>
        <a:bodyPr/>
        <a:lstStyle/>
        <a:p>
          <a:endParaRPr lang="ru-RU"/>
        </a:p>
      </dgm:t>
    </dgm:pt>
    <dgm:pt modelId="{BE35B968-EBCB-464B-8F97-1C07CB2826EE}" type="sibTrans" cxnId="{5061DD0A-65EF-4D90-BA8F-5BA1DD67BF7B}">
      <dgm:prSet/>
      <dgm:spPr/>
      <dgm:t>
        <a:bodyPr/>
        <a:lstStyle/>
        <a:p>
          <a:endParaRPr lang="ru-RU"/>
        </a:p>
      </dgm:t>
    </dgm:pt>
    <dgm:pt modelId="{EF73DEA4-C18F-454D-ADA9-517296F74E81}">
      <dgm:prSet/>
      <dgm:spPr/>
      <dgm:t>
        <a:bodyPr/>
        <a:lstStyle/>
        <a:p>
          <a:r>
            <a:rPr lang="ru-RU" dirty="0" smtClean="0"/>
            <a:t>распознавать допущения, доказательства и рассуждения в научных текстах; </a:t>
          </a:r>
          <a:endParaRPr lang="ru-RU" dirty="0"/>
        </a:p>
      </dgm:t>
    </dgm:pt>
    <dgm:pt modelId="{26F1EFDD-2C1B-4279-A371-832EFD9BF91C}" type="parTrans" cxnId="{59676C4A-8F67-4C65-A994-89C5F0522BEC}">
      <dgm:prSet/>
      <dgm:spPr/>
      <dgm:t>
        <a:bodyPr/>
        <a:lstStyle/>
        <a:p>
          <a:endParaRPr lang="ru-RU"/>
        </a:p>
      </dgm:t>
    </dgm:pt>
    <dgm:pt modelId="{A6515431-1F2B-4591-9AED-13D0C72C4B14}" type="sibTrans" cxnId="{59676C4A-8F67-4C65-A994-89C5F0522BEC}">
      <dgm:prSet/>
      <dgm:spPr/>
      <dgm:t>
        <a:bodyPr/>
        <a:lstStyle/>
        <a:p>
          <a:endParaRPr lang="ru-RU"/>
        </a:p>
      </dgm:t>
    </dgm:pt>
    <dgm:pt modelId="{7EF02799-F6E4-4BF1-BA11-39B0DF55C0C8}">
      <dgm:prSet/>
      <dgm:spPr/>
      <dgm:t>
        <a:bodyPr/>
        <a:lstStyle/>
        <a:p>
          <a:r>
            <a:rPr lang="ru-RU" dirty="0" smtClean="0"/>
            <a:t>отличать аргументы, которые основаны на научных доказательствах, от аргументов, основанных на других соображениях; </a:t>
          </a:r>
          <a:endParaRPr lang="ru-RU" dirty="0"/>
        </a:p>
      </dgm:t>
    </dgm:pt>
    <dgm:pt modelId="{252CB487-47E9-46D8-85CD-8266DF8E433E}" type="parTrans" cxnId="{02A87390-87F5-4B41-817E-6A457655C887}">
      <dgm:prSet/>
      <dgm:spPr/>
      <dgm:t>
        <a:bodyPr/>
        <a:lstStyle/>
        <a:p>
          <a:endParaRPr lang="ru-RU"/>
        </a:p>
      </dgm:t>
    </dgm:pt>
    <dgm:pt modelId="{3D324122-BBA8-4516-BA17-7D1B264E71D7}" type="sibTrans" cxnId="{02A87390-87F5-4B41-817E-6A457655C887}">
      <dgm:prSet/>
      <dgm:spPr/>
      <dgm:t>
        <a:bodyPr/>
        <a:lstStyle/>
        <a:p>
          <a:endParaRPr lang="ru-RU"/>
        </a:p>
      </dgm:t>
    </dgm:pt>
    <dgm:pt modelId="{3A9B69BB-1FA2-42A1-8750-763F59407D5C}">
      <dgm:prSet/>
      <dgm:spPr/>
      <dgm:t>
        <a:bodyPr/>
        <a:lstStyle/>
        <a:p>
          <a:r>
            <a:rPr lang="ru-RU" dirty="0" smtClean="0"/>
            <a:t>оценивать научные аргументы и доказательства из различных источников (например, газета, интернет, журналы). </a:t>
          </a:r>
          <a:endParaRPr lang="ru-RU" dirty="0"/>
        </a:p>
      </dgm:t>
    </dgm:pt>
    <dgm:pt modelId="{24887DDE-E2F9-4CCF-A28A-4FECB1D7AA4F}" type="parTrans" cxnId="{464B2EDB-7DDB-4402-90D4-E94A8E645017}">
      <dgm:prSet/>
      <dgm:spPr/>
      <dgm:t>
        <a:bodyPr/>
        <a:lstStyle/>
        <a:p>
          <a:endParaRPr lang="ru-RU"/>
        </a:p>
      </dgm:t>
    </dgm:pt>
    <dgm:pt modelId="{EB13CA73-2567-483F-B4C3-497A0E0A07C3}" type="sibTrans" cxnId="{464B2EDB-7DDB-4402-90D4-E94A8E645017}">
      <dgm:prSet/>
      <dgm:spPr/>
      <dgm:t>
        <a:bodyPr/>
        <a:lstStyle/>
        <a:p>
          <a:endParaRPr lang="ru-RU"/>
        </a:p>
      </dgm:t>
    </dgm:pt>
    <dgm:pt modelId="{44E700A5-AB6A-4CEE-9656-3B613847CC56}" type="pres">
      <dgm:prSet presAssocID="{2C5196B2-A437-42DD-9ACA-3C54F8404A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17E098-558B-48A6-B87F-FBE2D8BC9C85}" type="pres">
      <dgm:prSet presAssocID="{DB2A38E2-125A-42F1-8E0C-672514F9940F}" presName="composite" presStyleCnt="0"/>
      <dgm:spPr/>
    </dgm:pt>
    <dgm:pt modelId="{87E689EE-DF30-49AE-9BCD-526F57512C42}" type="pres">
      <dgm:prSet presAssocID="{DB2A38E2-125A-42F1-8E0C-672514F9940F}" presName="parTx" presStyleLbl="alignNode1" presStyleIdx="0" presStyleCnt="3" custLinFactNeighborX="15502" custLinFactNeighborY="-9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C2F07-C838-464E-8033-78E9A889774E}" type="pres">
      <dgm:prSet presAssocID="{DB2A38E2-125A-42F1-8E0C-672514F9940F}" presName="desTx" presStyleLbl="alignAccFollowNode1" presStyleIdx="0" presStyleCnt="3" custLinFactNeighborX="15491" custLinFactNeighborY="-1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970DC-D8E8-4E78-920E-4BF702746C28}" type="pres">
      <dgm:prSet presAssocID="{073EE1E0-7C43-4E3F-8894-32D5BBDE0B9C}" presName="space" presStyleCnt="0"/>
      <dgm:spPr/>
    </dgm:pt>
    <dgm:pt modelId="{70AF3A35-2969-43C0-AABF-FCEBB6F713E9}" type="pres">
      <dgm:prSet presAssocID="{D11113F3-F6EE-4BDE-B01C-5BF46B7820B7}" presName="composite" presStyleCnt="0"/>
      <dgm:spPr/>
    </dgm:pt>
    <dgm:pt modelId="{BE97D755-8A9C-4D21-9CF0-2CE8487D810E}" type="pres">
      <dgm:prSet presAssocID="{D11113F3-F6EE-4BDE-B01C-5BF46B7820B7}" presName="parTx" presStyleLbl="alignNode1" presStyleIdx="1" presStyleCnt="3" custLinFactNeighborX="3964" custLinFactNeighborY="-82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2126A-D0F8-4876-81DA-95A022805A20}" type="pres">
      <dgm:prSet presAssocID="{D11113F3-F6EE-4BDE-B01C-5BF46B7820B7}" presName="desTx" presStyleLbl="alignAccFollowNode1" presStyleIdx="1" presStyleCnt="3" custLinFactNeighborX="3941" custLinFactNeighborY="-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BE3DB-A578-4D50-BF15-488737533085}" type="pres">
      <dgm:prSet presAssocID="{F3E1541A-9F27-4F29-BF29-8D27D4338701}" presName="space" presStyleCnt="0"/>
      <dgm:spPr/>
    </dgm:pt>
    <dgm:pt modelId="{E45FCF86-785C-4942-9578-C899826DA317}" type="pres">
      <dgm:prSet presAssocID="{C54DD8D7-2935-4062-9B46-7319198B2B42}" presName="composite" presStyleCnt="0"/>
      <dgm:spPr/>
    </dgm:pt>
    <dgm:pt modelId="{C2FD0BBD-6290-482A-B9F2-110D97466E51}" type="pres">
      <dgm:prSet presAssocID="{C54DD8D7-2935-4062-9B46-7319198B2B42}" presName="parTx" presStyleLbl="alignNode1" presStyleIdx="2" presStyleCnt="3" custLinFactNeighborX="-6833" custLinFactNeighborY="-9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ECB6C-BC93-4897-9C67-88E1E4526A21}" type="pres">
      <dgm:prSet presAssocID="{C54DD8D7-2935-4062-9B46-7319198B2B42}" presName="desTx" presStyleLbl="alignAccFollowNode1" presStyleIdx="2" presStyleCnt="3" custLinFactNeighborX="-6556" custLinFactNeighborY="-13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D0AAA6-EE1B-41A6-8C67-470EC55916AD}" type="presOf" srcId="{2C737FE8-D9AC-4F99-819E-83ACF99DA411}" destId="{91BC2F07-C838-464E-8033-78E9A889774E}" srcOrd="0" destOrd="0" presId="urn:microsoft.com/office/officeart/2005/8/layout/hList1"/>
    <dgm:cxn modelId="{84BB4A23-27DB-40E2-95DC-C091918AE30A}" srcId="{D11113F3-F6EE-4BDE-B01C-5BF46B7820B7}" destId="{5862A741-3079-4E0E-81DF-06DADF9DB1B0}" srcOrd="2" destOrd="0" parTransId="{0E1AF81E-272A-435B-8790-5682245BD0DF}" sibTransId="{132ABE44-A00D-40C4-B513-9BACD4A5FB25}"/>
    <dgm:cxn modelId="{93131403-A23C-45F9-860A-4E0537D5C155}" type="presOf" srcId="{E02BDDAF-F34A-4CAB-BA9C-F82CFE3EEE26}" destId="{91BC2F07-C838-464E-8033-78E9A889774E}" srcOrd="0" destOrd="2" presId="urn:microsoft.com/office/officeart/2005/8/layout/hList1"/>
    <dgm:cxn modelId="{DB475D87-90F8-49DD-821D-E6DB037DA753}" type="presOf" srcId="{5862A741-3079-4E0E-81DF-06DADF9DB1B0}" destId="{0752126A-D0F8-4876-81DA-95A022805A20}" srcOrd="0" destOrd="2" presId="urn:microsoft.com/office/officeart/2005/8/layout/hList1"/>
    <dgm:cxn modelId="{42B39ED3-FEEE-4247-9BE1-EC66D38FAA61}" srcId="{DB2A38E2-125A-42F1-8E0C-672514F9940F}" destId="{E5F150E3-7B60-4E21-932F-662E37026DF9}" srcOrd="1" destOrd="0" parTransId="{80493120-B013-429C-9DFD-03D680220AC8}" sibTransId="{3DB819D3-DE03-4FD0-A38F-D50D0F76D465}"/>
    <dgm:cxn modelId="{00F4A807-CA83-499B-8143-1FC206F0ECA4}" srcId="{C54DD8D7-2935-4062-9B46-7319198B2B42}" destId="{86C36FF5-DF5D-4282-8695-893FB848A02C}" srcOrd="0" destOrd="0" parTransId="{B024E3B8-8851-4EFC-915F-83D928481FB4}" sibTransId="{7D09A42A-7F4F-497D-BC4F-F2BD487E0C80}"/>
    <dgm:cxn modelId="{A4EE3E72-6B6D-4EEF-9210-9B3FF8A909AC}" type="presOf" srcId="{B5BC574D-0975-485C-9361-BC092007BE57}" destId="{0752126A-D0F8-4876-81DA-95A022805A20}" srcOrd="0" destOrd="1" presId="urn:microsoft.com/office/officeart/2005/8/layout/hList1"/>
    <dgm:cxn modelId="{EDE6E437-D30A-4A54-ADDB-C1C3CC06292F}" srcId="{2C5196B2-A437-42DD-9ACA-3C54F8404A04}" destId="{D11113F3-F6EE-4BDE-B01C-5BF46B7820B7}" srcOrd="1" destOrd="0" parTransId="{511CD0AB-B3EF-4917-BA70-2BD7C4708659}" sibTransId="{F3E1541A-9F27-4F29-BF29-8D27D4338701}"/>
    <dgm:cxn modelId="{E4046C1A-ED39-4102-A24F-6E8EEE7B22A4}" type="presOf" srcId="{D11113F3-F6EE-4BDE-B01C-5BF46B7820B7}" destId="{BE97D755-8A9C-4D21-9CF0-2CE8487D810E}" srcOrd="0" destOrd="0" presId="urn:microsoft.com/office/officeart/2005/8/layout/hList1"/>
    <dgm:cxn modelId="{EAC44EB3-015E-42FD-BF3C-DBA44E1D1E14}" type="presOf" srcId="{2C5196B2-A437-42DD-9ACA-3C54F8404A04}" destId="{44E700A5-AB6A-4CEE-9656-3B613847CC56}" srcOrd="0" destOrd="0" presId="urn:microsoft.com/office/officeart/2005/8/layout/hList1"/>
    <dgm:cxn modelId="{FA8C2E0F-154C-479C-90DC-0C77C50E13AD}" srcId="{2C5196B2-A437-42DD-9ACA-3C54F8404A04}" destId="{DB2A38E2-125A-42F1-8E0C-672514F9940F}" srcOrd="0" destOrd="0" parTransId="{AD8482E3-3A5B-4CF2-8180-24C78A8CD544}" sibTransId="{073EE1E0-7C43-4E3F-8894-32D5BBDE0B9C}"/>
    <dgm:cxn modelId="{B34BDCB7-106B-4DF7-B560-245550348922}" type="presOf" srcId="{3A9B69BB-1FA2-42A1-8750-763F59407D5C}" destId="{C23ECB6C-BC93-4897-9C67-88E1E4526A21}" srcOrd="0" destOrd="4" presId="urn:microsoft.com/office/officeart/2005/8/layout/hList1"/>
    <dgm:cxn modelId="{B7B1C6F1-7A8E-4F1A-94F6-ABADBC9A5293}" type="presOf" srcId="{C1436A30-8EA9-41D4-A4BA-442C2F2B158E}" destId="{91BC2F07-C838-464E-8033-78E9A889774E}" srcOrd="0" destOrd="3" presId="urn:microsoft.com/office/officeart/2005/8/layout/hList1"/>
    <dgm:cxn modelId="{464B2EDB-7DDB-4402-90D4-E94A8E645017}" srcId="{C54DD8D7-2935-4062-9B46-7319198B2B42}" destId="{3A9B69BB-1FA2-42A1-8750-763F59407D5C}" srcOrd="4" destOrd="0" parTransId="{24887DDE-E2F9-4CCF-A28A-4FECB1D7AA4F}" sibTransId="{EB13CA73-2567-483F-B4C3-497A0E0A07C3}"/>
    <dgm:cxn modelId="{9AA3F131-858D-4A62-AD6D-81C84C53C3B0}" srcId="{2C5196B2-A437-42DD-9ACA-3C54F8404A04}" destId="{C54DD8D7-2935-4062-9B46-7319198B2B42}" srcOrd="2" destOrd="0" parTransId="{2F37E266-51C5-489E-9D40-EF7F925ED798}" sibTransId="{9DB72C82-DE94-49F6-A461-7D3726C9AB8D}"/>
    <dgm:cxn modelId="{7CE2D408-27E7-440E-A0FB-9C0A9D0482B2}" type="presOf" srcId="{86C36FF5-DF5D-4282-8695-893FB848A02C}" destId="{C23ECB6C-BC93-4897-9C67-88E1E4526A21}" srcOrd="0" destOrd="0" presId="urn:microsoft.com/office/officeart/2005/8/layout/hList1"/>
    <dgm:cxn modelId="{02A87390-87F5-4B41-817E-6A457655C887}" srcId="{C54DD8D7-2935-4062-9B46-7319198B2B42}" destId="{7EF02799-F6E4-4BF1-BA11-39B0DF55C0C8}" srcOrd="3" destOrd="0" parTransId="{252CB487-47E9-46D8-85CD-8266DF8E433E}" sibTransId="{3D324122-BBA8-4516-BA17-7D1B264E71D7}"/>
    <dgm:cxn modelId="{5061DD0A-65EF-4D90-BA8F-5BA1DD67BF7B}" srcId="{C54DD8D7-2935-4062-9B46-7319198B2B42}" destId="{A43CBD09-499F-4E2A-AE28-11DB1A37502E}" srcOrd="1" destOrd="0" parTransId="{CF34A990-6419-4BC0-B787-4078CDE6990F}" sibTransId="{BE35B968-EBCB-464B-8F97-1C07CB2826EE}"/>
    <dgm:cxn modelId="{40E6D2E8-26F3-4E17-ABDF-A6E6AA6D30E9}" srcId="{DB2A38E2-125A-42F1-8E0C-672514F9940F}" destId="{C1436A30-8EA9-41D4-A4BA-442C2F2B158E}" srcOrd="3" destOrd="0" parTransId="{ECA0ADE1-7815-4FB8-BD66-53FCBA2F1EEA}" sibTransId="{F4E37C7B-AA2A-455A-A0E9-3C1CE80866F6}"/>
    <dgm:cxn modelId="{AC50EE66-87F4-4F7D-ADEC-6DAC78299F20}" type="presOf" srcId="{7EF02799-F6E4-4BF1-BA11-39B0DF55C0C8}" destId="{C23ECB6C-BC93-4897-9C67-88E1E4526A21}" srcOrd="0" destOrd="3" presId="urn:microsoft.com/office/officeart/2005/8/layout/hList1"/>
    <dgm:cxn modelId="{59676C4A-8F67-4C65-A994-89C5F0522BEC}" srcId="{C54DD8D7-2935-4062-9B46-7319198B2B42}" destId="{EF73DEA4-C18F-454D-ADA9-517296F74E81}" srcOrd="2" destOrd="0" parTransId="{26F1EFDD-2C1B-4279-A371-832EFD9BF91C}" sibTransId="{A6515431-1F2B-4591-9AED-13D0C72C4B14}"/>
    <dgm:cxn modelId="{DA2533D9-3A22-49B1-9653-DB23BE1EC0CF}" srcId="{D11113F3-F6EE-4BDE-B01C-5BF46B7820B7}" destId="{19F34B17-D254-4FD2-9037-37067FC854FD}" srcOrd="3" destOrd="0" parTransId="{1CCBC2E1-68BC-491F-8E65-432E4C96D8C2}" sibTransId="{2D11F7B6-82A5-41D3-8C14-FBBB611E85F6}"/>
    <dgm:cxn modelId="{24D0A2A3-FC73-4CA3-836B-2AA9FA646908}" type="presOf" srcId="{EF73DEA4-C18F-454D-ADA9-517296F74E81}" destId="{C23ECB6C-BC93-4897-9C67-88E1E4526A21}" srcOrd="0" destOrd="2" presId="urn:microsoft.com/office/officeart/2005/8/layout/hList1"/>
    <dgm:cxn modelId="{B6F5A0BF-FC0F-4ADA-9740-87040524B370}" type="presOf" srcId="{C54DD8D7-2935-4062-9B46-7319198B2B42}" destId="{C2FD0BBD-6290-482A-B9F2-110D97466E51}" srcOrd="0" destOrd="0" presId="urn:microsoft.com/office/officeart/2005/8/layout/hList1"/>
    <dgm:cxn modelId="{DB09C3A5-EBCF-4A02-BAA1-C627EA4AA402}" srcId="{DB2A38E2-125A-42F1-8E0C-672514F9940F}" destId="{0EFE4EFE-FC3C-4CB8-B796-FBA9F51F0D2E}" srcOrd="4" destOrd="0" parTransId="{8AB65BB1-0A8A-45E4-B4A8-A8229D14D6ED}" sibTransId="{6B4E1F48-1E92-41A1-978F-6A909748ABAC}"/>
    <dgm:cxn modelId="{341866B0-5465-40BF-9656-4A5936CCC2FC}" srcId="{D11113F3-F6EE-4BDE-B01C-5BF46B7820B7}" destId="{656DF9BA-0D61-473F-B644-9E5FDA463D67}" srcOrd="0" destOrd="0" parTransId="{86CE088C-7536-44F4-8D7B-A865DF3EFD37}" sibTransId="{68ED8C60-BF19-4F0B-B730-4F6B6B71B322}"/>
    <dgm:cxn modelId="{5B8AB238-EC8D-43FD-8D40-8B08C7496E70}" srcId="{DB2A38E2-125A-42F1-8E0C-672514F9940F}" destId="{2C737FE8-D9AC-4F99-819E-83ACF99DA411}" srcOrd="0" destOrd="0" parTransId="{3A3AA598-65EC-476D-A721-0DEC28357640}" sibTransId="{4901FAB5-C626-4DE9-B763-DBE941A9928E}"/>
    <dgm:cxn modelId="{0415B5D5-B8DC-4F66-97F6-BCF616079EC4}" type="presOf" srcId="{E5F150E3-7B60-4E21-932F-662E37026DF9}" destId="{91BC2F07-C838-464E-8033-78E9A889774E}" srcOrd="0" destOrd="1" presId="urn:microsoft.com/office/officeart/2005/8/layout/hList1"/>
    <dgm:cxn modelId="{364088B9-A991-480C-8364-B4F3281F0BC4}" type="presOf" srcId="{19F34B17-D254-4FD2-9037-37067FC854FD}" destId="{0752126A-D0F8-4876-81DA-95A022805A20}" srcOrd="0" destOrd="3" presId="urn:microsoft.com/office/officeart/2005/8/layout/hList1"/>
    <dgm:cxn modelId="{0A979BF0-6F50-4283-8DA8-E3968E700A38}" type="presOf" srcId="{DB2A38E2-125A-42F1-8E0C-672514F9940F}" destId="{87E689EE-DF30-49AE-9BCD-526F57512C42}" srcOrd="0" destOrd="0" presId="urn:microsoft.com/office/officeart/2005/8/layout/hList1"/>
    <dgm:cxn modelId="{7C0B5E98-C195-4040-ABA2-488D269619DB}" type="presOf" srcId="{0EFE4EFE-FC3C-4CB8-B796-FBA9F51F0D2E}" destId="{91BC2F07-C838-464E-8033-78E9A889774E}" srcOrd="0" destOrd="4" presId="urn:microsoft.com/office/officeart/2005/8/layout/hList1"/>
    <dgm:cxn modelId="{3DB4950B-BE1E-4592-B09B-BC4E1C274329}" srcId="{D11113F3-F6EE-4BDE-B01C-5BF46B7820B7}" destId="{B5BC574D-0975-485C-9361-BC092007BE57}" srcOrd="1" destOrd="0" parTransId="{77F79C38-C762-4B71-A5B2-0D64D391DC91}" sibTransId="{94F23182-72FE-414B-8138-04803B611D4D}"/>
    <dgm:cxn modelId="{3A5B7BDF-C240-449E-86EB-B4D2E0884896}" type="presOf" srcId="{656DF9BA-0D61-473F-B644-9E5FDA463D67}" destId="{0752126A-D0F8-4876-81DA-95A022805A20}" srcOrd="0" destOrd="0" presId="urn:microsoft.com/office/officeart/2005/8/layout/hList1"/>
    <dgm:cxn modelId="{F71AEC05-B847-40E6-833A-4DC149900E0A}" type="presOf" srcId="{A43CBD09-499F-4E2A-AE28-11DB1A37502E}" destId="{C23ECB6C-BC93-4897-9C67-88E1E4526A21}" srcOrd="0" destOrd="1" presId="urn:microsoft.com/office/officeart/2005/8/layout/hList1"/>
    <dgm:cxn modelId="{3576BC39-D8B7-4F83-8CFD-69AF70C11816}" srcId="{DB2A38E2-125A-42F1-8E0C-672514F9940F}" destId="{E02BDDAF-F34A-4CAB-BA9C-F82CFE3EEE26}" srcOrd="2" destOrd="0" parTransId="{E888947D-5910-46C2-9221-ABD775390D19}" sibTransId="{1FBAB37A-67AA-43D9-ABD0-08D02DEA21BA}"/>
    <dgm:cxn modelId="{2390CFEE-BD17-4898-BD11-FA81DBDB09DA}" type="presParOf" srcId="{44E700A5-AB6A-4CEE-9656-3B613847CC56}" destId="{0717E098-558B-48A6-B87F-FBE2D8BC9C85}" srcOrd="0" destOrd="0" presId="urn:microsoft.com/office/officeart/2005/8/layout/hList1"/>
    <dgm:cxn modelId="{DF4EB2CD-1F28-47A7-8A25-5BEBC5D8EA1E}" type="presParOf" srcId="{0717E098-558B-48A6-B87F-FBE2D8BC9C85}" destId="{87E689EE-DF30-49AE-9BCD-526F57512C42}" srcOrd="0" destOrd="0" presId="urn:microsoft.com/office/officeart/2005/8/layout/hList1"/>
    <dgm:cxn modelId="{D0B68F23-8721-4F1C-A227-04B1A175F122}" type="presParOf" srcId="{0717E098-558B-48A6-B87F-FBE2D8BC9C85}" destId="{91BC2F07-C838-464E-8033-78E9A889774E}" srcOrd="1" destOrd="0" presId="urn:microsoft.com/office/officeart/2005/8/layout/hList1"/>
    <dgm:cxn modelId="{1C9469E8-650D-4F50-A7E6-974AFE7CDA8B}" type="presParOf" srcId="{44E700A5-AB6A-4CEE-9656-3B613847CC56}" destId="{228970DC-D8E8-4E78-920E-4BF702746C28}" srcOrd="1" destOrd="0" presId="urn:microsoft.com/office/officeart/2005/8/layout/hList1"/>
    <dgm:cxn modelId="{6AE47972-9AF5-47B8-B2DD-10931FA4E380}" type="presParOf" srcId="{44E700A5-AB6A-4CEE-9656-3B613847CC56}" destId="{70AF3A35-2969-43C0-AABF-FCEBB6F713E9}" srcOrd="2" destOrd="0" presId="urn:microsoft.com/office/officeart/2005/8/layout/hList1"/>
    <dgm:cxn modelId="{FC1D3FF6-7AEC-44AE-8040-4AFB9C250D22}" type="presParOf" srcId="{70AF3A35-2969-43C0-AABF-FCEBB6F713E9}" destId="{BE97D755-8A9C-4D21-9CF0-2CE8487D810E}" srcOrd="0" destOrd="0" presId="urn:microsoft.com/office/officeart/2005/8/layout/hList1"/>
    <dgm:cxn modelId="{87B20A47-5A98-4669-8061-CB3C52DC239D}" type="presParOf" srcId="{70AF3A35-2969-43C0-AABF-FCEBB6F713E9}" destId="{0752126A-D0F8-4876-81DA-95A022805A20}" srcOrd="1" destOrd="0" presId="urn:microsoft.com/office/officeart/2005/8/layout/hList1"/>
    <dgm:cxn modelId="{F7196C5C-9E3D-45A7-A335-8FEDC0863DC8}" type="presParOf" srcId="{44E700A5-AB6A-4CEE-9656-3B613847CC56}" destId="{8F4BE3DB-A578-4D50-BF15-488737533085}" srcOrd="3" destOrd="0" presId="urn:microsoft.com/office/officeart/2005/8/layout/hList1"/>
    <dgm:cxn modelId="{90C89030-5C46-4DE1-8D1D-5E47EE6515EE}" type="presParOf" srcId="{44E700A5-AB6A-4CEE-9656-3B613847CC56}" destId="{E45FCF86-785C-4942-9578-C899826DA317}" srcOrd="4" destOrd="0" presId="urn:microsoft.com/office/officeart/2005/8/layout/hList1"/>
    <dgm:cxn modelId="{410039BB-3367-460F-8C4C-A73CFAAAD3A0}" type="presParOf" srcId="{E45FCF86-785C-4942-9578-C899826DA317}" destId="{C2FD0BBD-6290-482A-B9F2-110D97466E51}" srcOrd="0" destOrd="0" presId="urn:microsoft.com/office/officeart/2005/8/layout/hList1"/>
    <dgm:cxn modelId="{AFF247EC-3E22-4E9D-B3AE-3CB798B9FD44}" type="presParOf" srcId="{E45FCF86-785C-4942-9578-C899826DA317}" destId="{C23ECB6C-BC93-4897-9C67-88E1E4526A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D69B5F-8CDE-45D6-A84D-7F44D6A79789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DAD40D0-72A7-48D3-B1F5-294C0B83C2E7}">
      <dgm:prSet custT="1"/>
      <dgm:spPr/>
      <dgm:t>
        <a:bodyPr/>
        <a:lstStyle/>
        <a:p>
          <a:pPr rtl="0"/>
          <a:r>
            <a:rPr lang="ru-RU" sz="1400" dirty="0" smtClean="0"/>
            <a:t>Содержание каждого задания формируется </a:t>
          </a:r>
          <a:r>
            <a:rPr lang="ru-RU" sz="1400" b="1" u="sng" dirty="0" smtClean="0"/>
            <a:t>НЕ</a:t>
          </a:r>
          <a:r>
            <a:rPr lang="ru-RU" sz="1400" dirty="0" smtClean="0"/>
            <a:t> по предметному принципу, а относится к одному из контекстов </a:t>
          </a:r>
          <a:endParaRPr lang="ru-RU" sz="1400" dirty="0"/>
        </a:p>
      </dgm:t>
    </dgm:pt>
    <dgm:pt modelId="{2373D19C-6CA2-40BF-A82D-760ACB2D86C7}" type="parTrans" cxnId="{A33CBBCB-DD17-4FB5-B11D-5C167208B878}">
      <dgm:prSet/>
      <dgm:spPr/>
      <dgm:t>
        <a:bodyPr/>
        <a:lstStyle/>
        <a:p>
          <a:endParaRPr lang="ru-RU"/>
        </a:p>
      </dgm:t>
    </dgm:pt>
    <dgm:pt modelId="{784C3F25-D4F7-42BB-A652-D5BD7270FC0B}" type="sibTrans" cxnId="{A33CBBCB-DD17-4FB5-B11D-5C167208B878}">
      <dgm:prSet/>
      <dgm:spPr/>
      <dgm:t>
        <a:bodyPr/>
        <a:lstStyle/>
        <a:p>
          <a:endParaRPr lang="ru-RU"/>
        </a:p>
      </dgm:t>
    </dgm:pt>
    <dgm:pt modelId="{00B2B7E7-736E-4FCD-9FF5-1B13A2BE4B4B}">
      <dgm:prSet custT="1"/>
      <dgm:spPr/>
      <dgm:t>
        <a:bodyPr/>
        <a:lstStyle/>
        <a:p>
          <a:pPr rtl="0"/>
          <a:r>
            <a:rPr lang="ru-RU" sz="1400" dirty="0" smtClean="0"/>
            <a:t>Контекст – тематическая область, к которой относится описанная в вопросе (задании) проблемная ситуация </a:t>
          </a:r>
          <a:endParaRPr lang="ru-RU" sz="1400" dirty="0"/>
        </a:p>
      </dgm:t>
    </dgm:pt>
    <dgm:pt modelId="{96A0E53C-74E9-437F-BB4A-2E23E74C315F}" type="parTrans" cxnId="{A0A28030-7077-4807-B59F-05DC1E1E0AE6}">
      <dgm:prSet/>
      <dgm:spPr/>
      <dgm:t>
        <a:bodyPr/>
        <a:lstStyle/>
        <a:p>
          <a:endParaRPr lang="ru-RU"/>
        </a:p>
      </dgm:t>
    </dgm:pt>
    <dgm:pt modelId="{3D8C27D2-8E2C-4F45-A0B4-2DCC378C9515}" type="sibTrans" cxnId="{A0A28030-7077-4807-B59F-05DC1E1E0AE6}">
      <dgm:prSet/>
      <dgm:spPr/>
      <dgm:t>
        <a:bodyPr/>
        <a:lstStyle/>
        <a:p>
          <a:endParaRPr lang="ru-RU"/>
        </a:p>
      </dgm:t>
    </dgm:pt>
    <dgm:pt modelId="{0213C6FC-8CA4-4A7A-B5F4-645D8FA627B0}">
      <dgm:prSet custT="1"/>
      <dgm:spPr/>
      <dgm:t>
        <a:bodyPr/>
        <a:lstStyle/>
        <a:p>
          <a:pPr rtl="0"/>
          <a:r>
            <a:rPr lang="ru-RU" sz="1300" dirty="0" smtClean="0"/>
            <a:t>Контексты в PISA:  здоровье;  природные ресурсы; окружающая среда; опасности и риски; новые знания в области науки и технологии </a:t>
          </a:r>
          <a:endParaRPr lang="ru-RU" sz="1300" dirty="0"/>
        </a:p>
      </dgm:t>
    </dgm:pt>
    <dgm:pt modelId="{E9A8C43F-8BF8-4445-8F34-38C1CD206BDE}" type="parTrans" cxnId="{4B912292-31C1-47B2-B71F-FC8BB8D6D82B}">
      <dgm:prSet/>
      <dgm:spPr/>
      <dgm:t>
        <a:bodyPr/>
        <a:lstStyle/>
        <a:p>
          <a:endParaRPr lang="ru-RU"/>
        </a:p>
      </dgm:t>
    </dgm:pt>
    <dgm:pt modelId="{A1BAFBED-5810-478D-B639-9C14B6784F52}" type="sibTrans" cxnId="{4B912292-31C1-47B2-B71F-FC8BB8D6D82B}">
      <dgm:prSet/>
      <dgm:spPr/>
      <dgm:t>
        <a:bodyPr/>
        <a:lstStyle/>
        <a:p>
          <a:endParaRPr lang="ru-RU"/>
        </a:p>
      </dgm:t>
    </dgm:pt>
    <dgm:pt modelId="{3E5CE9BE-8AB8-4C68-99A9-1BEECEE202D8}">
      <dgm:prSet custT="1"/>
      <dgm:spPr/>
      <dgm:t>
        <a:bodyPr/>
        <a:lstStyle/>
        <a:p>
          <a:pPr rtl="0"/>
          <a:r>
            <a:rPr lang="ru-RU" sz="1400" dirty="0" smtClean="0"/>
            <a:t>Уровни контекста: личностный, местный/национальный или глобальный</a:t>
          </a:r>
          <a:endParaRPr lang="ru-RU" sz="1400" dirty="0"/>
        </a:p>
      </dgm:t>
    </dgm:pt>
    <dgm:pt modelId="{0DD7E098-0E93-4371-85C6-94FEAB333B39}" type="parTrans" cxnId="{7F14587C-15F2-4D29-9C89-CE0E7C86DE96}">
      <dgm:prSet/>
      <dgm:spPr/>
      <dgm:t>
        <a:bodyPr/>
        <a:lstStyle/>
        <a:p>
          <a:endParaRPr lang="ru-RU"/>
        </a:p>
      </dgm:t>
    </dgm:pt>
    <dgm:pt modelId="{597E0999-111A-45DC-8611-F2ECD941C64B}" type="sibTrans" cxnId="{7F14587C-15F2-4D29-9C89-CE0E7C86DE96}">
      <dgm:prSet/>
      <dgm:spPr/>
      <dgm:t>
        <a:bodyPr/>
        <a:lstStyle/>
        <a:p>
          <a:endParaRPr lang="ru-RU"/>
        </a:p>
      </dgm:t>
    </dgm:pt>
    <dgm:pt modelId="{98739461-4ED4-44D2-8929-B9781BFC4474}" type="pres">
      <dgm:prSet presAssocID="{57D69B5F-8CDE-45D6-A84D-7F44D6A7978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4FD8B9-63FB-43DC-AD82-9E6BF30B4E19}" type="pres">
      <dgm:prSet presAssocID="{2DAD40D0-72A7-48D3-B1F5-294C0B83C2E7}" presName="comp" presStyleCnt="0"/>
      <dgm:spPr/>
    </dgm:pt>
    <dgm:pt modelId="{EAB91795-0225-4A7C-9C1A-385CB682155C}" type="pres">
      <dgm:prSet presAssocID="{2DAD40D0-72A7-48D3-B1F5-294C0B83C2E7}" presName="box" presStyleLbl="node1" presStyleIdx="0" presStyleCnt="4" custLinFactNeighborY="-2740"/>
      <dgm:spPr/>
      <dgm:t>
        <a:bodyPr/>
        <a:lstStyle/>
        <a:p>
          <a:endParaRPr lang="ru-RU"/>
        </a:p>
      </dgm:t>
    </dgm:pt>
    <dgm:pt modelId="{3A6B07C0-0F8C-4C40-B458-452C57B86FD9}" type="pres">
      <dgm:prSet presAssocID="{2DAD40D0-72A7-48D3-B1F5-294C0B83C2E7}" presName="img" presStyleLbl="fgImgPlace1" presStyleIdx="0" presStyleCnt="4" custScaleX="72935" custLinFactNeighborX="-109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376DE08-3344-422C-B706-D0B6516B7E83}" type="pres">
      <dgm:prSet presAssocID="{2DAD40D0-72A7-48D3-B1F5-294C0B83C2E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156CE-E507-43C9-88D0-457B3DF6826B}" type="pres">
      <dgm:prSet presAssocID="{784C3F25-D4F7-42BB-A652-D5BD7270FC0B}" presName="spacer" presStyleCnt="0"/>
      <dgm:spPr/>
    </dgm:pt>
    <dgm:pt modelId="{052846DB-E742-4884-9CEA-CCB212189DE3}" type="pres">
      <dgm:prSet presAssocID="{00B2B7E7-736E-4FCD-9FF5-1B13A2BE4B4B}" presName="comp" presStyleCnt="0"/>
      <dgm:spPr/>
    </dgm:pt>
    <dgm:pt modelId="{51BFB9F8-5C56-4CA5-B3EF-5CCC25FDCD18}" type="pres">
      <dgm:prSet presAssocID="{00B2B7E7-736E-4FCD-9FF5-1B13A2BE4B4B}" presName="box" presStyleLbl="node1" presStyleIdx="1" presStyleCnt="4"/>
      <dgm:spPr/>
      <dgm:t>
        <a:bodyPr/>
        <a:lstStyle/>
        <a:p>
          <a:endParaRPr lang="ru-RU"/>
        </a:p>
      </dgm:t>
    </dgm:pt>
    <dgm:pt modelId="{75590772-3B4B-47DE-8523-B8931B30BA20}" type="pres">
      <dgm:prSet presAssocID="{00B2B7E7-736E-4FCD-9FF5-1B13A2BE4B4B}" presName="img" presStyleLbl="fgImgPlace1" presStyleIdx="1" presStyleCnt="4" custScaleX="27437" custScaleY="66958" custLinFactNeighborX="-3087" custLinFactNeighborY="-2289"/>
      <dgm:spPr/>
    </dgm:pt>
    <dgm:pt modelId="{6C434531-4E6D-43A5-8BDC-E7B3BE0025E9}" type="pres">
      <dgm:prSet presAssocID="{00B2B7E7-736E-4FCD-9FF5-1B13A2BE4B4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428E2-1014-4363-96EE-0D2DD2D746F0}" type="pres">
      <dgm:prSet presAssocID="{3D8C27D2-8E2C-4F45-A0B4-2DCC378C9515}" presName="spacer" presStyleCnt="0"/>
      <dgm:spPr/>
    </dgm:pt>
    <dgm:pt modelId="{15F932BE-03D1-4307-B345-0ACDEF495295}" type="pres">
      <dgm:prSet presAssocID="{0213C6FC-8CA4-4A7A-B5F4-645D8FA627B0}" presName="comp" presStyleCnt="0"/>
      <dgm:spPr/>
    </dgm:pt>
    <dgm:pt modelId="{FCE7A0B8-D251-4252-B116-31A7EF8E7A20}" type="pres">
      <dgm:prSet presAssocID="{0213C6FC-8CA4-4A7A-B5F4-645D8FA627B0}" presName="box" presStyleLbl="node1" presStyleIdx="2" presStyleCnt="4"/>
      <dgm:spPr/>
      <dgm:t>
        <a:bodyPr/>
        <a:lstStyle/>
        <a:p>
          <a:endParaRPr lang="ru-RU"/>
        </a:p>
      </dgm:t>
    </dgm:pt>
    <dgm:pt modelId="{4AB196C4-C1FF-4068-825C-0FB01770C59A}" type="pres">
      <dgm:prSet presAssocID="{0213C6FC-8CA4-4A7A-B5F4-645D8FA627B0}" presName="img" presStyleLbl="fgImgPlace1" presStyleIdx="2" presStyleCnt="4" custScaleX="50949" custLinFactNeighborX="-12002" custLinFactNeighborY="2111"/>
      <dgm:spPr/>
    </dgm:pt>
    <dgm:pt modelId="{547A279B-4863-490F-85BD-828E06F6D52D}" type="pres">
      <dgm:prSet presAssocID="{0213C6FC-8CA4-4A7A-B5F4-645D8FA627B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C3944-A0D9-40E6-A937-3E0C64B46DE9}" type="pres">
      <dgm:prSet presAssocID="{A1BAFBED-5810-478D-B639-9C14B6784F52}" presName="spacer" presStyleCnt="0"/>
      <dgm:spPr/>
    </dgm:pt>
    <dgm:pt modelId="{82FCCE64-02B0-465A-9560-9844B1E68565}" type="pres">
      <dgm:prSet presAssocID="{3E5CE9BE-8AB8-4C68-99A9-1BEECEE202D8}" presName="comp" presStyleCnt="0"/>
      <dgm:spPr/>
    </dgm:pt>
    <dgm:pt modelId="{A086F2DB-AE70-4E85-A2D7-96324DACB134}" type="pres">
      <dgm:prSet presAssocID="{3E5CE9BE-8AB8-4C68-99A9-1BEECEE202D8}" presName="box" presStyleLbl="node1" presStyleIdx="3" presStyleCnt="4" custLinFactNeighborX="-781" custLinFactNeighborY="3277"/>
      <dgm:spPr/>
      <dgm:t>
        <a:bodyPr/>
        <a:lstStyle/>
        <a:p>
          <a:endParaRPr lang="ru-RU"/>
        </a:p>
      </dgm:t>
    </dgm:pt>
    <dgm:pt modelId="{380D1C6B-62B4-4090-891A-35B1D760B375}" type="pres">
      <dgm:prSet presAssocID="{3E5CE9BE-8AB8-4C68-99A9-1BEECEE202D8}" presName="img" presStyleLbl="fgImgPlace1" presStyleIdx="3" presStyleCnt="4" custScaleX="21263" custScaleY="95126"/>
      <dgm:spPr/>
    </dgm:pt>
    <dgm:pt modelId="{D1D5A4F3-AB6F-4DDE-9B62-CEC07E40353F}" type="pres">
      <dgm:prSet presAssocID="{3E5CE9BE-8AB8-4C68-99A9-1BEECEE202D8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14587C-15F2-4D29-9C89-CE0E7C86DE96}" srcId="{57D69B5F-8CDE-45D6-A84D-7F44D6A79789}" destId="{3E5CE9BE-8AB8-4C68-99A9-1BEECEE202D8}" srcOrd="3" destOrd="0" parTransId="{0DD7E098-0E93-4371-85C6-94FEAB333B39}" sibTransId="{597E0999-111A-45DC-8611-F2ECD941C64B}"/>
    <dgm:cxn modelId="{7BD87233-234C-4830-870D-850CEE650660}" type="presOf" srcId="{0213C6FC-8CA4-4A7A-B5F4-645D8FA627B0}" destId="{547A279B-4863-490F-85BD-828E06F6D52D}" srcOrd="1" destOrd="0" presId="urn:microsoft.com/office/officeart/2005/8/layout/vList4"/>
    <dgm:cxn modelId="{FA5AA5AB-53D9-417D-A5C6-610A774A5C90}" type="presOf" srcId="{2DAD40D0-72A7-48D3-B1F5-294C0B83C2E7}" destId="{EAB91795-0225-4A7C-9C1A-385CB682155C}" srcOrd="0" destOrd="0" presId="urn:microsoft.com/office/officeart/2005/8/layout/vList4"/>
    <dgm:cxn modelId="{64852F9C-AF89-4E16-BBBA-CA04B1CA21BF}" type="presOf" srcId="{2DAD40D0-72A7-48D3-B1F5-294C0B83C2E7}" destId="{8376DE08-3344-422C-B706-D0B6516B7E83}" srcOrd="1" destOrd="0" presId="urn:microsoft.com/office/officeart/2005/8/layout/vList4"/>
    <dgm:cxn modelId="{A33CBBCB-DD17-4FB5-B11D-5C167208B878}" srcId="{57D69B5F-8CDE-45D6-A84D-7F44D6A79789}" destId="{2DAD40D0-72A7-48D3-B1F5-294C0B83C2E7}" srcOrd="0" destOrd="0" parTransId="{2373D19C-6CA2-40BF-A82D-760ACB2D86C7}" sibTransId="{784C3F25-D4F7-42BB-A652-D5BD7270FC0B}"/>
    <dgm:cxn modelId="{6959F803-A701-4AE6-AAA3-76B205E51463}" type="presOf" srcId="{0213C6FC-8CA4-4A7A-B5F4-645D8FA627B0}" destId="{FCE7A0B8-D251-4252-B116-31A7EF8E7A20}" srcOrd="0" destOrd="0" presId="urn:microsoft.com/office/officeart/2005/8/layout/vList4"/>
    <dgm:cxn modelId="{4B912292-31C1-47B2-B71F-FC8BB8D6D82B}" srcId="{57D69B5F-8CDE-45D6-A84D-7F44D6A79789}" destId="{0213C6FC-8CA4-4A7A-B5F4-645D8FA627B0}" srcOrd="2" destOrd="0" parTransId="{E9A8C43F-8BF8-4445-8F34-38C1CD206BDE}" sibTransId="{A1BAFBED-5810-478D-B639-9C14B6784F52}"/>
    <dgm:cxn modelId="{A0A28030-7077-4807-B59F-05DC1E1E0AE6}" srcId="{57D69B5F-8CDE-45D6-A84D-7F44D6A79789}" destId="{00B2B7E7-736E-4FCD-9FF5-1B13A2BE4B4B}" srcOrd="1" destOrd="0" parTransId="{96A0E53C-74E9-437F-BB4A-2E23E74C315F}" sibTransId="{3D8C27D2-8E2C-4F45-A0B4-2DCC378C9515}"/>
    <dgm:cxn modelId="{9983106D-0FA7-4CA8-BE62-B039B20F5821}" type="presOf" srcId="{00B2B7E7-736E-4FCD-9FF5-1B13A2BE4B4B}" destId="{6C434531-4E6D-43A5-8BDC-E7B3BE0025E9}" srcOrd="1" destOrd="0" presId="urn:microsoft.com/office/officeart/2005/8/layout/vList4"/>
    <dgm:cxn modelId="{6F34846D-CF14-4875-B6DF-1EF064887382}" type="presOf" srcId="{3E5CE9BE-8AB8-4C68-99A9-1BEECEE202D8}" destId="{A086F2DB-AE70-4E85-A2D7-96324DACB134}" srcOrd="0" destOrd="0" presId="urn:microsoft.com/office/officeart/2005/8/layout/vList4"/>
    <dgm:cxn modelId="{8BEEC10C-DA70-41B0-862F-B13B927996F0}" type="presOf" srcId="{00B2B7E7-736E-4FCD-9FF5-1B13A2BE4B4B}" destId="{51BFB9F8-5C56-4CA5-B3EF-5CCC25FDCD18}" srcOrd="0" destOrd="0" presId="urn:microsoft.com/office/officeart/2005/8/layout/vList4"/>
    <dgm:cxn modelId="{98769E36-5A71-45C2-975D-186C723C1011}" type="presOf" srcId="{57D69B5F-8CDE-45D6-A84D-7F44D6A79789}" destId="{98739461-4ED4-44D2-8929-B9781BFC4474}" srcOrd="0" destOrd="0" presId="urn:microsoft.com/office/officeart/2005/8/layout/vList4"/>
    <dgm:cxn modelId="{5DE160C6-3758-4BB6-99CB-3EEB0723826B}" type="presOf" srcId="{3E5CE9BE-8AB8-4C68-99A9-1BEECEE202D8}" destId="{D1D5A4F3-AB6F-4DDE-9B62-CEC07E40353F}" srcOrd="1" destOrd="0" presId="urn:microsoft.com/office/officeart/2005/8/layout/vList4"/>
    <dgm:cxn modelId="{9ED21033-E3F2-44A9-AE04-0990DED3FBD7}" type="presParOf" srcId="{98739461-4ED4-44D2-8929-B9781BFC4474}" destId="{864FD8B9-63FB-43DC-AD82-9E6BF30B4E19}" srcOrd="0" destOrd="0" presId="urn:microsoft.com/office/officeart/2005/8/layout/vList4"/>
    <dgm:cxn modelId="{BF4B4783-8090-4A3B-934D-7F66CA444129}" type="presParOf" srcId="{864FD8B9-63FB-43DC-AD82-9E6BF30B4E19}" destId="{EAB91795-0225-4A7C-9C1A-385CB682155C}" srcOrd="0" destOrd="0" presId="urn:microsoft.com/office/officeart/2005/8/layout/vList4"/>
    <dgm:cxn modelId="{875C43D8-F29E-4608-B25B-BA7A3DA720ED}" type="presParOf" srcId="{864FD8B9-63FB-43DC-AD82-9E6BF30B4E19}" destId="{3A6B07C0-0F8C-4C40-B458-452C57B86FD9}" srcOrd="1" destOrd="0" presId="urn:microsoft.com/office/officeart/2005/8/layout/vList4"/>
    <dgm:cxn modelId="{A1072E24-B176-4E9F-93BA-1EADE0F8A0CA}" type="presParOf" srcId="{864FD8B9-63FB-43DC-AD82-9E6BF30B4E19}" destId="{8376DE08-3344-422C-B706-D0B6516B7E83}" srcOrd="2" destOrd="0" presId="urn:microsoft.com/office/officeart/2005/8/layout/vList4"/>
    <dgm:cxn modelId="{6F01760A-9EEF-4483-B49A-7F1A0D8094C6}" type="presParOf" srcId="{98739461-4ED4-44D2-8929-B9781BFC4474}" destId="{384156CE-E507-43C9-88D0-457B3DF6826B}" srcOrd="1" destOrd="0" presId="urn:microsoft.com/office/officeart/2005/8/layout/vList4"/>
    <dgm:cxn modelId="{5C24F969-2026-44C3-82C7-E6119C8C6A8A}" type="presParOf" srcId="{98739461-4ED4-44D2-8929-B9781BFC4474}" destId="{052846DB-E742-4884-9CEA-CCB212189DE3}" srcOrd="2" destOrd="0" presId="urn:microsoft.com/office/officeart/2005/8/layout/vList4"/>
    <dgm:cxn modelId="{3003940C-D312-4A84-A5FD-6A1CEEE0939F}" type="presParOf" srcId="{052846DB-E742-4884-9CEA-CCB212189DE3}" destId="{51BFB9F8-5C56-4CA5-B3EF-5CCC25FDCD18}" srcOrd="0" destOrd="0" presId="urn:microsoft.com/office/officeart/2005/8/layout/vList4"/>
    <dgm:cxn modelId="{756837F3-81A6-4919-BDE6-F0E245C3711D}" type="presParOf" srcId="{052846DB-E742-4884-9CEA-CCB212189DE3}" destId="{75590772-3B4B-47DE-8523-B8931B30BA20}" srcOrd="1" destOrd="0" presId="urn:microsoft.com/office/officeart/2005/8/layout/vList4"/>
    <dgm:cxn modelId="{1D64E562-9115-4E08-8F81-516BD1EFC85F}" type="presParOf" srcId="{052846DB-E742-4884-9CEA-CCB212189DE3}" destId="{6C434531-4E6D-43A5-8BDC-E7B3BE0025E9}" srcOrd="2" destOrd="0" presId="urn:microsoft.com/office/officeart/2005/8/layout/vList4"/>
    <dgm:cxn modelId="{FD12B218-1194-445E-B40A-66A0029DA897}" type="presParOf" srcId="{98739461-4ED4-44D2-8929-B9781BFC4474}" destId="{23D428E2-1014-4363-96EE-0D2DD2D746F0}" srcOrd="3" destOrd="0" presId="urn:microsoft.com/office/officeart/2005/8/layout/vList4"/>
    <dgm:cxn modelId="{A1726CF3-DE6B-43EB-A61C-503405FBF106}" type="presParOf" srcId="{98739461-4ED4-44D2-8929-B9781BFC4474}" destId="{15F932BE-03D1-4307-B345-0ACDEF495295}" srcOrd="4" destOrd="0" presId="urn:microsoft.com/office/officeart/2005/8/layout/vList4"/>
    <dgm:cxn modelId="{90374578-C67A-4CA3-981B-2E35E7030ED9}" type="presParOf" srcId="{15F932BE-03D1-4307-B345-0ACDEF495295}" destId="{FCE7A0B8-D251-4252-B116-31A7EF8E7A20}" srcOrd="0" destOrd="0" presId="urn:microsoft.com/office/officeart/2005/8/layout/vList4"/>
    <dgm:cxn modelId="{7D3B8D7F-3AE7-4841-B403-377DB5DE110C}" type="presParOf" srcId="{15F932BE-03D1-4307-B345-0ACDEF495295}" destId="{4AB196C4-C1FF-4068-825C-0FB01770C59A}" srcOrd="1" destOrd="0" presId="urn:microsoft.com/office/officeart/2005/8/layout/vList4"/>
    <dgm:cxn modelId="{02EB7007-9163-4F16-BF9E-1AC1AE73858D}" type="presParOf" srcId="{15F932BE-03D1-4307-B345-0ACDEF495295}" destId="{547A279B-4863-490F-85BD-828E06F6D52D}" srcOrd="2" destOrd="0" presId="urn:microsoft.com/office/officeart/2005/8/layout/vList4"/>
    <dgm:cxn modelId="{84FB11EE-550F-4CED-A200-68FF4F9F3365}" type="presParOf" srcId="{98739461-4ED4-44D2-8929-B9781BFC4474}" destId="{163C3944-A0D9-40E6-A937-3E0C64B46DE9}" srcOrd="5" destOrd="0" presId="urn:microsoft.com/office/officeart/2005/8/layout/vList4"/>
    <dgm:cxn modelId="{B6410284-7531-4DEA-A80B-0AA2A16003A2}" type="presParOf" srcId="{98739461-4ED4-44D2-8929-B9781BFC4474}" destId="{82FCCE64-02B0-465A-9560-9844B1E68565}" srcOrd="6" destOrd="0" presId="urn:microsoft.com/office/officeart/2005/8/layout/vList4"/>
    <dgm:cxn modelId="{9436D276-E730-4F05-900E-47841F04D5F0}" type="presParOf" srcId="{82FCCE64-02B0-465A-9560-9844B1E68565}" destId="{A086F2DB-AE70-4E85-A2D7-96324DACB134}" srcOrd="0" destOrd="0" presId="urn:microsoft.com/office/officeart/2005/8/layout/vList4"/>
    <dgm:cxn modelId="{F435F14E-0481-4DDD-9DB1-A26038BD5340}" type="presParOf" srcId="{82FCCE64-02B0-465A-9560-9844B1E68565}" destId="{380D1C6B-62B4-4090-891A-35B1D760B375}" srcOrd="1" destOrd="0" presId="urn:microsoft.com/office/officeart/2005/8/layout/vList4"/>
    <dgm:cxn modelId="{2245F846-01D1-424A-9374-6380E9352850}" type="presParOf" srcId="{82FCCE64-02B0-465A-9560-9844B1E68565}" destId="{D1D5A4F3-AB6F-4DDE-9B62-CEC07E40353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931506-CEE9-44F5-AE02-78973C2FA4AC}" type="doc">
      <dgm:prSet loTypeId="urn:microsoft.com/office/officeart/2005/8/layout/hProcess3" loCatId="process" qsTypeId="urn:microsoft.com/office/officeart/2005/8/quickstyle/3d7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FB734FB-AED9-4565-B1B5-7F447A8D74A2}">
      <dgm:prSet custT="1"/>
      <dgm:spPr/>
      <dgm:t>
        <a:bodyPr/>
        <a:lstStyle/>
        <a:p>
          <a:pPr rtl="0"/>
          <a:r>
            <a:rPr lang="ru-RU" sz="1600" dirty="0" smtClean="0"/>
            <a:t>Все задания – межпредметные (физика, биология; химия; география, геология).  </a:t>
          </a:r>
          <a:endParaRPr lang="ru-RU" sz="1600" dirty="0"/>
        </a:p>
      </dgm:t>
    </dgm:pt>
    <dgm:pt modelId="{3067F0A4-68DF-4151-9700-69702C7075DB}" type="parTrans" cxnId="{3FC7AE34-7B78-45F7-A571-B2D82BF9CA7B}">
      <dgm:prSet/>
      <dgm:spPr/>
      <dgm:t>
        <a:bodyPr/>
        <a:lstStyle/>
        <a:p>
          <a:endParaRPr lang="ru-RU"/>
        </a:p>
      </dgm:t>
    </dgm:pt>
    <dgm:pt modelId="{76C3890C-100A-42E3-A267-4BFF5833AB9C}" type="sibTrans" cxnId="{3FC7AE34-7B78-45F7-A571-B2D82BF9CA7B}">
      <dgm:prSet/>
      <dgm:spPr/>
      <dgm:t>
        <a:bodyPr/>
        <a:lstStyle/>
        <a:p>
          <a:endParaRPr lang="ru-RU"/>
        </a:p>
      </dgm:t>
    </dgm:pt>
    <dgm:pt modelId="{74C9929B-A1A1-495D-B9D6-E930B7203292}">
      <dgm:prSet/>
      <dgm:spPr/>
      <dgm:t>
        <a:bodyPr/>
        <a:lstStyle/>
        <a:p>
          <a:pPr rtl="0">
            <a:spcAft>
              <a:spcPts val="0"/>
            </a:spcAft>
          </a:pPr>
          <a:r>
            <a:rPr lang="ru-RU" i="1" dirty="0" smtClean="0"/>
            <a:t>Э</a:t>
          </a:r>
          <a:r>
            <a:rPr lang="ru-RU" dirty="0" smtClean="0"/>
            <a:t>кология – приоритеты в заданиях: с точки зрения содержания – экологические вопросы; с точки зрения компетенций – методы научного исследования.  </a:t>
          </a:r>
        </a:p>
        <a:p>
          <a:pPr rtl="0">
            <a:spcAft>
              <a:spcPts val="0"/>
            </a:spcAft>
          </a:pPr>
          <a:r>
            <a:rPr lang="ru-RU" dirty="0" smtClean="0">
              <a:solidFill>
                <a:srgbClr val="FF0000"/>
              </a:solidFill>
            </a:rPr>
            <a:t>Э</a:t>
          </a:r>
          <a:r>
            <a:rPr lang="ru-RU" i="1" dirty="0" smtClean="0">
              <a:solidFill>
                <a:srgbClr val="FF0000"/>
              </a:solidFill>
            </a:rPr>
            <a:t>то самые трудные вопросы для наших школьников! </a:t>
          </a:r>
          <a:endParaRPr lang="ru-RU" dirty="0">
            <a:solidFill>
              <a:srgbClr val="FF0000"/>
            </a:solidFill>
          </a:endParaRPr>
        </a:p>
      </dgm:t>
    </dgm:pt>
    <dgm:pt modelId="{767F3734-C038-4413-A4A9-43614F87E58F}" type="parTrans" cxnId="{5389AA16-A12A-4899-9D81-B88DC95F082C}">
      <dgm:prSet/>
      <dgm:spPr/>
      <dgm:t>
        <a:bodyPr/>
        <a:lstStyle/>
        <a:p>
          <a:endParaRPr lang="ru-RU"/>
        </a:p>
      </dgm:t>
    </dgm:pt>
    <dgm:pt modelId="{2D80BE98-5A95-40BE-A53E-69E31522CB71}" type="sibTrans" cxnId="{5389AA16-A12A-4899-9D81-B88DC95F082C}">
      <dgm:prSet/>
      <dgm:spPr/>
      <dgm:t>
        <a:bodyPr/>
        <a:lstStyle/>
        <a:p>
          <a:endParaRPr lang="ru-RU"/>
        </a:p>
      </dgm:t>
    </dgm:pt>
    <dgm:pt modelId="{60FCCD57-6667-4F96-8491-2B0784F42A1D}" type="pres">
      <dgm:prSet presAssocID="{54931506-CEE9-44F5-AE02-78973C2FA4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1ADDEF-1F44-4C76-A572-A73321635AD1}" type="pres">
      <dgm:prSet presAssocID="{54931506-CEE9-44F5-AE02-78973C2FA4AC}" presName="dummy" presStyleCnt="0"/>
      <dgm:spPr/>
    </dgm:pt>
    <dgm:pt modelId="{8F70244C-04EA-48B4-95F0-605CB45DBF31}" type="pres">
      <dgm:prSet presAssocID="{54931506-CEE9-44F5-AE02-78973C2FA4AC}" presName="linH" presStyleCnt="0"/>
      <dgm:spPr/>
    </dgm:pt>
    <dgm:pt modelId="{E60D0A0A-C136-4A5E-AD3C-CBE706576B7E}" type="pres">
      <dgm:prSet presAssocID="{54931506-CEE9-44F5-AE02-78973C2FA4AC}" presName="padding1" presStyleCnt="0"/>
      <dgm:spPr/>
    </dgm:pt>
    <dgm:pt modelId="{EDABEC36-0589-4AD2-A0DE-C2D3D4831351}" type="pres">
      <dgm:prSet presAssocID="{AFB734FB-AED9-4565-B1B5-7F447A8D74A2}" presName="linV" presStyleCnt="0"/>
      <dgm:spPr/>
    </dgm:pt>
    <dgm:pt modelId="{86CF0594-8798-49E8-A143-6ADCFE954B50}" type="pres">
      <dgm:prSet presAssocID="{AFB734FB-AED9-4565-B1B5-7F447A8D74A2}" presName="spVertical1" presStyleCnt="0"/>
      <dgm:spPr/>
    </dgm:pt>
    <dgm:pt modelId="{FF4513F3-98D9-4C8C-8866-3B7EA8B039F0}" type="pres">
      <dgm:prSet presAssocID="{AFB734FB-AED9-4565-B1B5-7F447A8D74A2}" presName="parTx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47FE6-9555-4884-A2F9-54F2BCC68518}" type="pres">
      <dgm:prSet presAssocID="{AFB734FB-AED9-4565-B1B5-7F447A8D74A2}" presName="spVertical2" presStyleCnt="0"/>
      <dgm:spPr/>
    </dgm:pt>
    <dgm:pt modelId="{619E855D-2515-4480-894E-8DC2F67658FF}" type="pres">
      <dgm:prSet presAssocID="{AFB734FB-AED9-4565-B1B5-7F447A8D74A2}" presName="spVertical3" presStyleCnt="0"/>
      <dgm:spPr/>
    </dgm:pt>
    <dgm:pt modelId="{D75AF18D-0067-4EF8-9256-6D55DF9EEA7F}" type="pres">
      <dgm:prSet presAssocID="{76C3890C-100A-42E3-A267-4BFF5833AB9C}" presName="space" presStyleCnt="0"/>
      <dgm:spPr/>
    </dgm:pt>
    <dgm:pt modelId="{AAC6B381-62CC-4CB1-945E-D96FA6B5442C}" type="pres">
      <dgm:prSet presAssocID="{74C9929B-A1A1-495D-B9D6-E930B7203292}" presName="linV" presStyleCnt="0"/>
      <dgm:spPr/>
    </dgm:pt>
    <dgm:pt modelId="{01FF7C2F-8D36-466A-BFC8-B69B61014621}" type="pres">
      <dgm:prSet presAssocID="{74C9929B-A1A1-495D-B9D6-E930B7203292}" presName="spVertical1" presStyleCnt="0"/>
      <dgm:spPr/>
    </dgm:pt>
    <dgm:pt modelId="{6BE33383-86EC-40A7-94C9-5C0E5F2FB355}" type="pres">
      <dgm:prSet presAssocID="{74C9929B-A1A1-495D-B9D6-E930B7203292}" presName="parTx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E26B6-3EAF-4DFA-A9E3-667A2DAF9DA4}" type="pres">
      <dgm:prSet presAssocID="{74C9929B-A1A1-495D-B9D6-E930B7203292}" presName="spVertical2" presStyleCnt="0"/>
      <dgm:spPr/>
    </dgm:pt>
    <dgm:pt modelId="{164A79B1-5443-4E51-88DA-1C0A2755F508}" type="pres">
      <dgm:prSet presAssocID="{74C9929B-A1A1-495D-B9D6-E930B7203292}" presName="spVertical3" presStyleCnt="0"/>
      <dgm:spPr/>
    </dgm:pt>
    <dgm:pt modelId="{22E455D9-BB59-4FAB-9021-BD4E13D34379}" type="pres">
      <dgm:prSet presAssocID="{54931506-CEE9-44F5-AE02-78973C2FA4AC}" presName="padding2" presStyleCnt="0"/>
      <dgm:spPr/>
    </dgm:pt>
    <dgm:pt modelId="{9780595B-661D-42DD-9F3D-A8E08E15ABDD}" type="pres">
      <dgm:prSet presAssocID="{54931506-CEE9-44F5-AE02-78973C2FA4AC}" presName="negArrow" presStyleCnt="0"/>
      <dgm:spPr/>
    </dgm:pt>
    <dgm:pt modelId="{3087BFFE-A80A-49B9-A97B-41777B3C733C}" type="pres">
      <dgm:prSet presAssocID="{54931506-CEE9-44F5-AE02-78973C2FA4AC}" presName="backgroundArrow" presStyleLbl="node1" presStyleIdx="0" presStyleCnt="1"/>
      <dgm:spPr/>
    </dgm:pt>
  </dgm:ptLst>
  <dgm:cxnLst>
    <dgm:cxn modelId="{2DEF9F25-4D73-4C8B-A02A-C7CA79CAECE0}" type="presOf" srcId="{54931506-CEE9-44F5-AE02-78973C2FA4AC}" destId="{60FCCD57-6667-4F96-8491-2B0784F42A1D}" srcOrd="0" destOrd="0" presId="urn:microsoft.com/office/officeart/2005/8/layout/hProcess3"/>
    <dgm:cxn modelId="{A23BA755-9A80-4851-9B51-8ED500F0B613}" type="presOf" srcId="{AFB734FB-AED9-4565-B1B5-7F447A8D74A2}" destId="{FF4513F3-98D9-4C8C-8866-3B7EA8B039F0}" srcOrd="0" destOrd="0" presId="urn:microsoft.com/office/officeart/2005/8/layout/hProcess3"/>
    <dgm:cxn modelId="{52E73D96-FAB3-4AF2-AA30-CDB384B52054}" type="presOf" srcId="{74C9929B-A1A1-495D-B9D6-E930B7203292}" destId="{6BE33383-86EC-40A7-94C9-5C0E5F2FB355}" srcOrd="0" destOrd="0" presId="urn:microsoft.com/office/officeart/2005/8/layout/hProcess3"/>
    <dgm:cxn modelId="{5389AA16-A12A-4899-9D81-B88DC95F082C}" srcId="{54931506-CEE9-44F5-AE02-78973C2FA4AC}" destId="{74C9929B-A1A1-495D-B9D6-E930B7203292}" srcOrd="1" destOrd="0" parTransId="{767F3734-C038-4413-A4A9-43614F87E58F}" sibTransId="{2D80BE98-5A95-40BE-A53E-69E31522CB71}"/>
    <dgm:cxn modelId="{3FC7AE34-7B78-45F7-A571-B2D82BF9CA7B}" srcId="{54931506-CEE9-44F5-AE02-78973C2FA4AC}" destId="{AFB734FB-AED9-4565-B1B5-7F447A8D74A2}" srcOrd="0" destOrd="0" parTransId="{3067F0A4-68DF-4151-9700-69702C7075DB}" sibTransId="{76C3890C-100A-42E3-A267-4BFF5833AB9C}"/>
    <dgm:cxn modelId="{5FA5A74B-DF62-4287-97AE-2B19220839F4}" type="presParOf" srcId="{60FCCD57-6667-4F96-8491-2B0784F42A1D}" destId="{D81ADDEF-1F44-4C76-A572-A73321635AD1}" srcOrd="0" destOrd="0" presId="urn:microsoft.com/office/officeart/2005/8/layout/hProcess3"/>
    <dgm:cxn modelId="{9A82F5B3-5A3A-46FB-874E-D5FF9E97B923}" type="presParOf" srcId="{60FCCD57-6667-4F96-8491-2B0784F42A1D}" destId="{8F70244C-04EA-48B4-95F0-605CB45DBF31}" srcOrd="1" destOrd="0" presId="urn:microsoft.com/office/officeart/2005/8/layout/hProcess3"/>
    <dgm:cxn modelId="{ACCEC3D3-F0FB-4A2F-B47E-22CD8622865F}" type="presParOf" srcId="{8F70244C-04EA-48B4-95F0-605CB45DBF31}" destId="{E60D0A0A-C136-4A5E-AD3C-CBE706576B7E}" srcOrd="0" destOrd="0" presId="urn:microsoft.com/office/officeart/2005/8/layout/hProcess3"/>
    <dgm:cxn modelId="{945C1587-EAAB-45F0-9BB2-1F967077A8B6}" type="presParOf" srcId="{8F70244C-04EA-48B4-95F0-605CB45DBF31}" destId="{EDABEC36-0589-4AD2-A0DE-C2D3D4831351}" srcOrd="1" destOrd="0" presId="urn:microsoft.com/office/officeart/2005/8/layout/hProcess3"/>
    <dgm:cxn modelId="{26067586-87AE-4126-BCED-1A6B350F833D}" type="presParOf" srcId="{EDABEC36-0589-4AD2-A0DE-C2D3D4831351}" destId="{86CF0594-8798-49E8-A143-6ADCFE954B50}" srcOrd="0" destOrd="0" presId="urn:microsoft.com/office/officeart/2005/8/layout/hProcess3"/>
    <dgm:cxn modelId="{639C7B13-295E-44C0-9ED4-4EC5633F95E1}" type="presParOf" srcId="{EDABEC36-0589-4AD2-A0DE-C2D3D4831351}" destId="{FF4513F3-98D9-4C8C-8866-3B7EA8B039F0}" srcOrd="1" destOrd="0" presId="urn:microsoft.com/office/officeart/2005/8/layout/hProcess3"/>
    <dgm:cxn modelId="{117F9E6C-6540-4E24-A718-718129D94A23}" type="presParOf" srcId="{EDABEC36-0589-4AD2-A0DE-C2D3D4831351}" destId="{6A147FE6-9555-4884-A2F9-54F2BCC68518}" srcOrd="2" destOrd="0" presId="urn:microsoft.com/office/officeart/2005/8/layout/hProcess3"/>
    <dgm:cxn modelId="{E00EA1C3-EEC9-4793-ACE5-2770615489F4}" type="presParOf" srcId="{EDABEC36-0589-4AD2-A0DE-C2D3D4831351}" destId="{619E855D-2515-4480-894E-8DC2F67658FF}" srcOrd="3" destOrd="0" presId="urn:microsoft.com/office/officeart/2005/8/layout/hProcess3"/>
    <dgm:cxn modelId="{C2AB9051-2824-4C94-A5C5-0776BD13E023}" type="presParOf" srcId="{8F70244C-04EA-48B4-95F0-605CB45DBF31}" destId="{D75AF18D-0067-4EF8-9256-6D55DF9EEA7F}" srcOrd="2" destOrd="0" presId="urn:microsoft.com/office/officeart/2005/8/layout/hProcess3"/>
    <dgm:cxn modelId="{14432395-CF33-4DA9-85AC-212110DB89E6}" type="presParOf" srcId="{8F70244C-04EA-48B4-95F0-605CB45DBF31}" destId="{AAC6B381-62CC-4CB1-945E-D96FA6B5442C}" srcOrd="3" destOrd="0" presId="urn:microsoft.com/office/officeart/2005/8/layout/hProcess3"/>
    <dgm:cxn modelId="{B4A2A27A-C57B-4EB5-B829-DF8DF3E7AE1D}" type="presParOf" srcId="{AAC6B381-62CC-4CB1-945E-D96FA6B5442C}" destId="{01FF7C2F-8D36-466A-BFC8-B69B61014621}" srcOrd="0" destOrd="0" presId="urn:microsoft.com/office/officeart/2005/8/layout/hProcess3"/>
    <dgm:cxn modelId="{43E45D05-48AB-416B-8448-E26F5C18403D}" type="presParOf" srcId="{AAC6B381-62CC-4CB1-945E-D96FA6B5442C}" destId="{6BE33383-86EC-40A7-94C9-5C0E5F2FB355}" srcOrd="1" destOrd="0" presId="urn:microsoft.com/office/officeart/2005/8/layout/hProcess3"/>
    <dgm:cxn modelId="{483E0D92-31E8-4903-B827-B5ACEDA87532}" type="presParOf" srcId="{AAC6B381-62CC-4CB1-945E-D96FA6B5442C}" destId="{311E26B6-3EAF-4DFA-A9E3-667A2DAF9DA4}" srcOrd="2" destOrd="0" presId="urn:microsoft.com/office/officeart/2005/8/layout/hProcess3"/>
    <dgm:cxn modelId="{B941AEA7-10B9-419F-9251-7C40E78B9750}" type="presParOf" srcId="{AAC6B381-62CC-4CB1-945E-D96FA6B5442C}" destId="{164A79B1-5443-4E51-88DA-1C0A2755F508}" srcOrd="3" destOrd="0" presId="urn:microsoft.com/office/officeart/2005/8/layout/hProcess3"/>
    <dgm:cxn modelId="{6C46C2EB-C02F-48F8-BBE5-92605C18510C}" type="presParOf" srcId="{8F70244C-04EA-48B4-95F0-605CB45DBF31}" destId="{22E455D9-BB59-4FAB-9021-BD4E13D34379}" srcOrd="4" destOrd="0" presId="urn:microsoft.com/office/officeart/2005/8/layout/hProcess3"/>
    <dgm:cxn modelId="{494DA3F4-0916-4EC8-B41C-2994A34421D8}" type="presParOf" srcId="{8F70244C-04EA-48B4-95F0-605CB45DBF31}" destId="{9780595B-661D-42DD-9F3D-A8E08E15ABDD}" srcOrd="5" destOrd="0" presId="urn:microsoft.com/office/officeart/2005/8/layout/hProcess3"/>
    <dgm:cxn modelId="{2F402A6F-198C-47AE-B064-64136877404A}" type="presParOf" srcId="{8F70244C-04EA-48B4-95F0-605CB45DBF31}" destId="{3087BFFE-A80A-49B9-A97B-41777B3C733C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44FF7B-2238-405E-B18A-045979BB37C0}" type="doc">
      <dgm:prSet loTypeId="urn:microsoft.com/office/officeart/2005/8/layout/process2" loCatId="process" qsTypeId="urn:microsoft.com/office/officeart/2005/8/quickstyle/3d7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F597838-7CDA-4C4D-ABD1-E52585747DE1}">
      <dgm:prSet/>
      <dgm:spPr/>
      <dgm:t>
        <a:bodyPr/>
        <a:lstStyle/>
        <a:p>
          <a:pPr rtl="0"/>
          <a:r>
            <a:rPr lang="ru-RU" dirty="0" smtClean="0"/>
            <a:t>1)наличие в формулировке задания контекста, на первый взгляд не относящегося к существу проверяемого элемента знаний</a:t>
          </a:r>
          <a:endParaRPr lang="ru-RU" dirty="0"/>
        </a:p>
      </dgm:t>
    </dgm:pt>
    <dgm:pt modelId="{DD83E8DD-F627-4874-9CF3-1F2CDF0E4240}" type="parTrans" cxnId="{F595176F-9248-4FFE-A014-BA1351484F7D}">
      <dgm:prSet/>
      <dgm:spPr/>
      <dgm:t>
        <a:bodyPr/>
        <a:lstStyle/>
        <a:p>
          <a:endParaRPr lang="ru-RU"/>
        </a:p>
      </dgm:t>
    </dgm:pt>
    <dgm:pt modelId="{4875FDA7-705B-4E1B-84B1-142E5B04A6E1}" type="sibTrans" cxnId="{F595176F-9248-4FFE-A014-BA1351484F7D}">
      <dgm:prSet/>
      <dgm:spPr/>
      <dgm:t>
        <a:bodyPr/>
        <a:lstStyle/>
        <a:p>
          <a:endParaRPr lang="ru-RU" dirty="0"/>
        </a:p>
      </dgm:t>
    </dgm:pt>
    <dgm:pt modelId="{D153ECFE-A44A-4E17-A415-7018D665CC09}">
      <dgm:prSet/>
      <dgm:spPr/>
      <dgm:t>
        <a:bodyPr/>
        <a:lstStyle/>
        <a:p>
          <a:pPr rtl="0"/>
          <a:r>
            <a:rPr lang="ru-RU" dirty="0" smtClean="0"/>
            <a:t>2) наличие в формулировке задания проблемы, относящейся к определённой сфере деятельности человека, которую предстоит решить обучающемуся в процессе выполнения задания</a:t>
          </a:r>
          <a:endParaRPr lang="ru-RU" dirty="0"/>
        </a:p>
      </dgm:t>
    </dgm:pt>
    <dgm:pt modelId="{7A398EAE-9F9A-442B-8FEF-F617D427B678}" type="parTrans" cxnId="{2CF33B58-4A75-490C-9C2E-971DD1BEB28B}">
      <dgm:prSet/>
      <dgm:spPr/>
      <dgm:t>
        <a:bodyPr/>
        <a:lstStyle/>
        <a:p>
          <a:endParaRPr lang="ru-RU"/>
        </a:p>
      </dgm:t>
    </dgm:pt>
    <dgm:pt modelId="{CD62B9ED-55C6-4234-B565-5BCBC9ABE1B1}" type="sibTrans" cxnId="{2CF33B58-4A75-490C-9C2E-971DD1BEB28B}">
      <dgm:prSet/>
      <dgm:spPr/>
      <dgm:t>
        <a:bodyPr/>
        <a:lstStyle/>
        <a:p>
          <a:endParaRPr lang="ru-RU" dirty="0"/>
        </a:p>
      </dgm:t>
    </dgm:pt>
    <dgm:pt modelId="{FC7D0819-243E-4E3A-8AE8-E2A93641F923}">
      <dgm:prSet/>
      <dgm:spPr/>
      <dgm:t>
        <a:bodyPr/>
        <a:lstStyle/>
        <a:p>
          <a:pPr rtl="0"/>
          <a:r>
            <a:rPr lang="ru-RU" dirty="0" smtClean="0"/>
            <a:t>4) наличие нескольких вопросов к одному текстуальному фрагменту</a:t>
          </a:r>
          <a:endParaRPr lang="ru-RU" dirty="0"/>
        </a:p>
      </dgm:t>
    </dgm:pt>
    <dgm:pt modelId="{9CB16D28-5BD5-450D-A9ED-95BB82103BB8}" type="parTrans" cxnId="{CE12D133-2F8F-4594-9C41-0DB2FBAD329E}">
      <dgm:prSet/>
      <dgm:spPr/>
      <dgm:t>
        <a:bodyPr/>
        <a:lstStyle/>
        <a:p>
          <a:endParaRPr lang="ru-RU"/>
        </a:p>
      </dgm:t>
    </dgm:pt>
    <dgm:pt modelId="{EB7DFBD7-B1B6-4520-A0C5-2E7ACBB63239}" type="sibTrans" cxnId="{CE12D133-2F8F-4594-9C41-0DB2FBAD329E}">
      <dgm:prSet/>
      <dgm:spPr/>
      <dgm:t>
        <a:bodyPr/>
        <a:lstStyle/>
        <a:p>
          <a:endParaRPr lang="ru-RU"/>
        </a:p>
      </dgm:t>
    </dgm:pt>
    <dgm:pt modelId="{3640C404-7F10-4EA8-B7E1-CD9FA80DC5D3}" type="pres">
      <dgm:prSet presAssocID="{0544FF7B-2238-405E-B18A-045979BB37C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D8A65F-B667-4EA1-96A9-614F081C700B}" type="pres">
      <dgm:prSet presAssocID="{7F597838-7CDA-4C4D-ABD1-E52585747D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3E83B-C863-49C3-AE62-4B30A3B60491}" type="pres">
      <dgm:prSet presAssocID="{4875FDA7-705B-4E1B-84B1-142E5B04A6E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49F96CE-DEDC-426D-BD8F-4EF7D3F70EA8}" type="pres">
      <dgm:prSet presAssocID="{4875FDA7-705B-4E1B-84B1-142E5B04A6E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467E48D-E342-4347-A029-DC6588F8F228}" type="pres">
      <dgm:prSet presAssocID="{D153ECFE-A44A-4E17-A415-7018D665CC0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DF9B1-8D42-48FF-8A92-E1DC8E5DCE1C}" type="pres">
      <dgm:prSet presAssocID="{CD62B9ED-55C6-4234-B565-5BCBC9ABE1B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3304350-8043-4BC2-B692-C20324E1648F}" type="pres">
      <dgm:prSet presAssocID="{CD62B9ED-55C6-4234-B565-5BCBC9ABE1B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F755FFD-DCAF-44CC-AF53-9A0F4887DDAB}" type="pres">
      <dgm:prSet presAssocID="{FC7D0819-243E-4E3A-8AE8-E2A93641F9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0348E2-81FA-4B0E-8153-FA1606BC1301}" type="presOf" srcId="{0544FF7B-2238-405E-B18A-045979BB37C0}" destId="{3640C404-7F10-4EA8-B7E1-CD9FA80DC5D3}" srcOrd="0" destOrd="0" presId="urn:microsoft.com/office/officeart/2005/8/layout/process2"/>
    <dgm:cxn modelId="{7C69AF42-6220-42EA-8736-A40AF38D9CCF}" type="presOf" srcId="{4875FDA7-705B-4E1B-84B1-142E5B04A6E1}" destId="{149F96CE-DEDC-426D-BD8F-4EF7D3F70EA8}" srcOrd="1" destOrd="0" presId="urn:microsoft.com/office/officeart/2005/8/layout/process2"/>
    <dgm:cxn modelId="{F595176F-9248-4FFE-A014-BA1351484F7D}" srcId="{0544FF7B-2238-405E-B18A-045979BB37C0}" destId="{7F597838-7CDA-4C4D-ABD1-E52585747DE1}" srcOrd="0" destOrd="0" parTransId="{DD83E8DD-F627-4874-9CF3-1F2CDF0E4240}" sibTransId="{4875FDA7-705B-4E1B-84B1-142E5B04A6E1}"/>
    <dgm:cxn modelId="{CE12D133-2F8F-4594-9C41-0DB2FBAD329E}" srcId="{0544FF7B-2238-405E-B18A-045979BB37C0}" destId="{FC7D0819-243E-4E3A-8AE8-E2A93641F923}" srcOrd="2" destOrd="0" parTransId="{9CB16D28-5BD5-450D-A9ED-95BB82103BB8}" sibTransId="{EB7DFBD7-B1B6-4520-A0C5-2E7ACBB63239}"/>
    <dgm:cxn modelId="{00D1FD8E-3FAF-40C4-B523-CD4F833D5A5D}" type="presOf" srcId="{7F597838-7CDA-4C4D-ABD1-E52585747DE1}" destId="{6FD8A65F-B667-4EA1-96A9-614F081C700B}" srcOrd="0" destOrd="0" presId="urn:microsoft.com/office/officeart/2005/8/layout/process2"/>
    <dgm:cxn modelId="{060D40D1-8C36-4422-BFF6-FBDA6FA57B8D}" type="presOf" srcId="{CD62B9ED-55C6-4234-B565-5BCBC9ABE1B1}" destId="{849DF9B1-8D42-48FF-8A92-E1DC8E5DCE1C}" srcOrd="0" destOrd="0" presId="urn:microsoft.com/office/officeart/2005/8/layout/process2"/>
    <dgm:cxn modelId="{062E6E14-11D9-4526-B2CF-7EEBC32D26BE}" type="presOf" srcId="{FC7D0819-243E-4E3A-8AE8-E2A93641F923}" destId="{6F755FFD-DCAF-44CC-AF53-9A0F4887DDAB}" srcOrd="0" destOrd="0" presId="urn:microsoft.com/office/officeart/2005/8/layout/process2"/>
    <dgm:cxn modelId="{31E51BCE-927A-4FB5-A180-9C65C06F8DFC}" type="presOf" srcId="{D153ECFE-A44A-4E17-A415-7018D665CC09}" destId="{B467E48D-E342-4347-A029-DC6588F8F228}" srcOrd="0" destOrd="0" presId="urn:microsoft.com/office/officeart/2005/8/layout/process2"/>
    <dgm:cxn modelId="{44D324CD-F03D-491E-9FB2-796FFC2A7AFD}" type="presOf" srcId="{CD62B9ED-55C6-4234-B565-5BCBC9ABE1B1}" destId="{43304350-8043-4BC2-B692-C20324E1648F}" srcOrd="1" destOrd="0" presId="urn:microsoft.com/office/officeart/2005/8/layout/process2"/>
    <dgm:cxn modelId="{2CF33B58-4A75-490C-9C2E-971DD1BEB28B}" srcId="{0544FF7B-2238-405E-B18A-045979BB37C0}" destId="{D153ECFE-A44A-4E17-A415-7018D665CC09}" srcOrd="1" destOrd="0" parTransId="{7A398EAE-9F9A-442B-8FEF-F617D427B678}" sibTransId="{CD62B9ED-55C6-4234-B565-5BCBC9ABE1B1}"/>
    <dgm:cxn modelId="{9B11A7CB-BE93-438D-B5B4-E9F41ADC2BB5}" type="presOf" srcId="{4875FDA7-705B-4E1B-84B1-142E5B04A6E1}" destId="{9223E83B-C863-49C3-AE62-4B30A3B60491}" srcOrd="0" destOrd="0" presId="urn:microsoft.com/office/officeart/2005/8/layout/process2"/>
    <dgm:cxn modelId="{FB2261B1-CA65-496D-9384-71908FBD5BDE}" type="presParOf" srcId="{3640C404-7F10-4EA8-B7E1-CD9FA80DC5D3}" destId="{6FD8A65F-B667-4EA1-96A9-614F081C700B}" srcOrd="0" destOrd="0" presId="urn:microsoft.com/office/officeart/2005/8/layout/process2"/>
    <dgm:cxn modelId="{CEDEAF57-934A-4893-AA79-1B3DF2F92BC3}" type="presParOf" srcId="{3640C404-7F10-4EA8-B7E1-CD9FA80DC5D3}" destId="{9223E83B-C863-49C3-AE62-4B30A3B60491}" srcOrd="1" destOrd="0" presId="urn:microsoft.com/office/officeart/2005/8/layout/process2"/>
    <dgm:cxn modelId="{8C05C783-D367-4A30-9AD7-0CD7DB7E3ED9}" type="presParOf" srcId="{9223E83B-C863-49C3-AE62-4B30A3B60491}" destId="{149F96CE-DEDC-426D-BD8F-4EF7D3F70EA8}" srcOrd="0" destOrd="0" presId="urn:microsoft.com/office/officeart/2005/8/layout/process2"/>
    <dgm:cxn modelId="{ABA44DED-FA22-4BD9-9429-D4DDB451355C}" type="presParOf" srcId="{3640C404-7F10-4EA8-B7E1-CD9FA80DC5D3}" destId="{B467E48D-E342-4347-A029-DC6588F8F228}" srcOrd="2" destOrd="0" presId="urn:microsoft.com/office/officeart/2005/8/layout/process2"/>
    <dgm:cxn modelId="{D8AE3F07-769C-46F9-80A5-C0E2A79EDBCC}" type="presParOf" srcId="{3640C404-7F10-4EA8-B7E1-CD9FA80DC5D3}" destId="{849DF9B1-8D42-48FF-8A92-E1DC8E5DCE1C}" srcOrd="3" destOrd="0" presId="urn:microsoft.com/office/officeart/2005/8/layout/process2"/>
    <dgm:cxn modelId="{97B53568-0211-4112-BBAD-0833E53BC0EB}" type="presParOf" srcId="{849DF9B1-8D42-48FF-8A92-E1DC8E5DCE1C}" destId="{43304350-8043-4BC2-B692-C20324E1648F}" srcOrd="0" destOrd="0" presId="urn:microsoft.com/office/officeart/2005/8/layout/process2"/>
    <dgm:cxn modelId="{FD4DD7CD-E496-4EC5-A247-04F0309184EC}" type="presParOf" srcId="{3640C404-7F10-4EA8-B7E1-CD9FA80DC5D3}" destId="{6F755FFD-DCAF-44CC-AF53-9A0F4887DDA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E5EFF-4CEC-4C58-B445-F576B000B320}">
      <dsp:nvSpPr>
        <dsp:cNvPr id="0" name=""/>
        <dsp:cNvSpPr/>
      </dsp:nvSpPr>
      <dsp:spPr>
        <a:xfrm>
          <a:off x="0" y="13966"/>
          <a:ext cx="7347347" cy="2110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Естественнонаучная грамотность</a:t>
          </a:r>
          <a:r>
            <a:rPr lang="ru-RU" sz="11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– это способность человека занимать активную гражданскую позицию по вопросам, связанным с развитием естественных наук и применением их достижений, его готовность интересоваться естественнонаучными идеями.</a:t>
          </a:r>
        </a:p>
        <a:p>
          <a:pPr marL="180975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– </a:t>
          </a:r>
          <a:r>
            <a:rPr lang="ru-RU" sz="11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осваивать и использовать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естественнонаучные знания для распознания и постановки научных вопросов, для освоения новых знаний, для объяснения естественнонаучных явлений и формулирования выводов в связи с естественнонаучной проблематикой, основанных на научных доказательствах;</a:t>
          </a:r>
        </a:p>
        <a:p>
          <a:pPr marL="180975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– </a:t>
          </a:r>
          <a:r>
            <a:rPr lang="ru-RU" sz="11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понимать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основные особенности естествознания как формы человеческого познания;</a:t>
          </a:r>
        </a:p>
        <a:p>
          <a:pPr marL="180975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– </a:t>
          </a:r>
          <a:r>
            <a:rPr lang="ru-RU" sz="11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демонстрировать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осведомленность в том, что естественные науки и технология оказывают влияние на материальную, интеллектуальную и культурную сферы общества;</a:t>
          </a:r>
        </a:p>
        <a:p>
          <a:pPr marL="180975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– </a:t>
          </a:r>
          <a:r>
            <a:rPr lang="ru-RU" sz="1100" kern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проявлять</a:t>
          </a:r>
          <a:r>
            <a:rPr lang="ru-RU" sz="1100" kern="1200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r>
            <a:rPr lang="ru-RU" sz="11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активную гражданскую позицию при рассмотрении проблем, связанных с естествознанием.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035" y="117001"/>
        <a:ext cx="7141277" cy="1904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78D40-3214-4FD5-9E34-4309D6CE4F2B}">
      <dsp:nvSpPr>
        <dsp:cNvPr id="0" name=""/>
        <dsp:cNvSpPr/>
      </dsp:nvSpPr>
      <dsp:spPr>
        <a:xfrm>
          <a:off x="0" y="-53296"/>
          <a:ext cx="7322344" cy="609106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80000"/>
            </a:lnSpc>
            <a:spcBef>
              <a:spcPct val="0"/>
            </a:spcBef>
            <a:spcAft>
              <a:spcPts val="1800"/>
            </a:spcAft>
          </a:pPr>
          <a:r>
            <a:rPr lang="ru-RU" sz="1600" kern="1200" dirty="0" smtClean="0"/>
            <a:t>Естественнонаучно грамотный человек стремится участвовать в аргументированном обсуждении проблем, имеющим отношение к естественным наукам и технологиям, что требует от него следующих компетенций: </a:t>
          </a:r>
          <a:endParaRPr lang="ru-RU" sz="1600" kern="1200" dirty="0"/>
        </a:p>
      </dsp:txBody>
      <dsp:txXfrm>
        <a:off x="0" y="-53296"/>
        <a:ext cx="7322344" cy="609106"/>
      </dsp:txXfrm>
    </dsp:sp>
    <dsp:sp modelId="{5520D7AF-7F3B-462F-B68F-95F873083630}">
      <dsp:nvSpPr>
        <dsp:cNvPr id="0" name=""/>
        <dsp:cNvSpPr/>
      </dsp:nvSpPr>
      <dsp:spPr>
        <a:xfrm>
          <a:off x="811" y="449218"/>
          <a:ext cx="2420520" cy="831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научно объяснять явления  </a:t>
          </a:r>
          <a:endParaRPr lang="ru-RU" sz="1600" kern="1200" dirty="0"/>
        </a:p>
      </dsp:txBody>
      <dsp:txXfrm>
        <a:off x="811" y="449218"/>
        <a:ext cx="2420520" cy="831436"/>
      </dsp:txXfrm>
    </dsp:sp>
    <dsp:sp modelId="{6214ACC2-2A8A-482C-AC7F-4A6EDBF6A8D4}">
      <dsp:nvSpPr>
        <dsp:cNvPr id="0" name=""/>
        <dsp:cNvSpPr/>
      </dsp:nvSpPr>
      <dsp:spPr>
        <a:xfrm>
          <a:off x="2421405" y="449218"/>
          <a:ext cx="2420520" cy="831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ctr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/>
            <a:t>понимать особенности естественнонаучного исследования  </a:t>
          </a:r>
          <a:endParaRPr lang="ru-RU" sz="1500" kern="1200" dirty="0"/>
        </a:p>
      </dsp:txBody>
      <dsp:txXfrm>
        <a:off x="2421405" y="449218"/>
        <a:ext cx="2420520" cy="831436"/>
      </dsp:txXfrm>
    </dsp:sp>
    <dsp:sp modelId="{B5586C9A-9084-4A99-9233-B19E78723988}">
      <dsp:nvSpPr>
        <dsp:cNvPr id="0" name=""/>
        <dsp:cNvSpPr/>
      </dsp:nvSpPr>
      <dsp:spPr>
        <a:xfrm>
          <a:off x="4841853" y="449218"/>
          <a:ext cx="2479678" cy="8314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b" anchorCtr="0">
          <a:noAutofit/>
        </a:bodyPr>
        <a:lstStyle/>
        <a:p>
          <a:pPr lvl="0" algn="r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/>
            <a:t>научно интерпретировать </a:t>
          </a:r>
        </a:p>
        <a:p>
          <a:pPr lvl="0" algn="l" defTabSz="666750" rtl="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500" kern="1200" dirty="0" smtClean="0"/>
            <a:t>данные и использовать доказательства для получения выводов</a:t>
          </a:r>
          <a:endParaRPr lang="ru-RU" sz="1500" kern="1200" dirty="0"/>
        </a:p>
      </dsp:txBody>
      <dsp:txXfrm>
        <a:off x="4841853" y="449218"/>
        <a:ext cx="2479678" cy="831436"/>
      </dsp:txXfrm>
    </dsp:sp>
    <dsp:sp modelId="{C447BEE5-52C7-4CD7-8F2A-AFF5A3C915BC}">
      <dsp:nvSpPr>
        <dsp:cNvPr id="0" name=""/>
        <dsp:cNvSpPr/>
      </dsp:nvSpPr>
      <dsp:spPr>
        <a:xfrm>
          <a:off x="0" y="1280655"/>
          <a:ext cx="7322344" cy="92381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689EE-DF30-49AE-9BCD-526F57512C42}">
      <dsp:nvSpPr>
        <dsp:cNvPr id="0" name=""/>
        <dsp:cNvSpPr/>
      </dsp:nvSpPr>
      <dsp:spPr>
        <a:xfrm>
          <a:off x="372559" y="195627"/>
          <a:ext cx="2387500" cy="642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Распознавание, выдвижение и оценка объяснений для природных и техногенных явлений, что включает способности: </a:t>
          </a:r>
          <a:endParaRPr lang="ru-RU" sz="1000" b="1" kern="1200" dirty="0"/>
        </a:p>
      </dsp:txBody>
      <dsp:txXfrm>
        <a:off x="372559" y="195627"/>
        <a:ext cx="2387500" cy="642343"/>
      </dsp:txXfrm>
    </dsp:sp>
    <dsp:sp modelId="{91BC2F07-C838-464E-8033-78E9A889774E}">
      <dsp:nvSpPr>
        <dsp:cNvPr id="0" name=""/>
        <dsp:cNvSpPr/>
      </dsp:nvSpPr>
      <dsp:spPr>
        <a:xfrm>
          <a:off x="372296" y="865743"/>
          <a:ext cx="2387500" cy="2491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вспомнить и применить естественнонаучные знания;  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распознавать, использовать и создавать объяснительные модели и представления; 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сделать и подтвердить соответствующие прогнозы; 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предложить объяснительные гипотезы; </a:t>
          </a:r>
          <a:endParaRPr lang="ru-RU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объяснить потенциальные применения естественнонаучного знания для общества.</a:t>
          </a:r>
          <a:endParaRPr lang="ru-RU" sz="1000" kern="1200" dirty="0"/>
        </a:p>
      </dsp:txBody>
      <dsp:txXfrm>
        <a:off x="372296" y="865743"/>
        <a:ext cx="2387500" cy="2491087"/>
      </dsp:txXfrm>
    </dsp:sp>
    <dsp:sp modelId="{BE97D755-8A9C-4D21-9CF0-2CE8487D810E}">
      <dsp:nvSpPr>
        <dsp:cNvPr id="0" name=""/>
        <dsp:cNvSpPr/>
      </dsp:nvSpPr>
      <dsp:spPr>
        <a:xfrm>
          <a:off x="2818840" y="204594"/>
          <a:ext cx="2387500" cy="642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Описание и оценка научных исследований, предложение научных способов решения вопросов, что включает способности: </a:t>
          </a:r>
          <a:endParaRPr lang="ru-RU" sz="1000" b="1" kern="1200" dirty="0"/>
        </a:p>
      </dsp:txBody>
      <dsp:txXfrm>
        <a:off x="2818840" y="204594"/>
        <a:ext cx="2387500" cy="642343"/>
      </dsp:txXfrm>
    </dsp:sp>
    <dsp:sp modelId="{0752126A-D0F8-4876-81DA-95A022805A20}">
      <dsp:nvSpPr>
        <dsp:cNvPr id="0" name=""/>
        <dsp:cNvSpPr/>
      </dsp:nvSpPr>
      <dsp:spPr>
        <a:xfrm>
          <a:off x="2818291" y="876081"/>
          <a:ext cx="2387500" cy="2491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</a:rPr>
            <a:t>различать вопросы, которые возможно естественнонаучно исследовать</a:t>
          </a:r>
          <a:r>
            <a:rPr lang="ru-RU" sz="1000" kern="1200" dirty="0" smtClean="0"/>
            <a:t>; 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предложить способ научного исследования данного вопроса; 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оценить с научной точки зрения предлагаемые способы изучения данного вопроса;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описать и оценить способы, которые используют учёные, чтобы обеспечить надёжность данных и достоверность объяснений.</a:t>
          </a:r>
          <a:endParaRPr lang="ru-RU" sz="1000" kern="1200" dirty="0"/>
        </a:p>
      </dsp:txBody>
      <dsp:txXfrm>
        <a:off x="2818291" y="876081"/>
        <a:ext cx="2387500" cy="2491087"/>
      </dsp:txXfrm>
    </dsp:sp>
    <dsp:sp modelId="{C2FD0BBD-6290-482A-B9F2-110D97466E51}">
      <dsp:nvSpPr>
        <dsp:cNvPr id="0" name=""/>
        <dsp:cNvSpPr/>
      </dsp:nvSpPr>
      <dsp:spPr>
        <a:xfrm>
          <a:off x="5282812" y="195813"/>
          <a:ext cx="2387500" cy="6423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Анализ и оценка научной информации, утверждений и аргументов и получение выводов, что включает способности: </a:t>
          </a:r>
          <a:endParaRPr lang="ru-RU" sz="1000" b="1" kern="1200" dirty="0"/>
        </a:p>
      </dsp:txBody>
      <dsp:txXfrm>
        <a:off x="5282812" y="195813"/>
        <a:ext cx="2387500" cy="642343"/>
      </dsp:txXfrm>
    </dsp:sp>
    <dsp:sp modelId="{C23ECB6C-BC93-4897-9C67-88E1E4526A21}">
      <dsp:nvSpPr>
        <dsp:cNvPr id="0" name=""/>
        <dsp:cNvSpPr/>
      </dsp:nvSpPr>
      <dsp:spPr>
        <a:xfrm>
          <a:off x="5289425" y="865718"/>
          <a:ext cx="2387500" cy="2491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преобразовать одну форму представления данных в другую; 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анализировать, интерпретировать данные и делать соответствующие выводы; 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распознавать допущения, доказательства и рассуждения в научных текстах;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отличать аргументы, которые основаны на научных доказательствах, от аргументов, основанных на других соображениях;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оценивать научные аргументы и доказательства из различных источников (например, газета, интернет, журналы). </a:t>
          </a:r>
          <a:endParaRPr lang="ru-RU" sz="1000" kern="1200" dirty="0"/>
        </a:p>
      </dsp:txBody>
      <dsp:txXfrm>
        <a:off x="5289425" y="865718"/>
        <a:ext cx="2387500" cy="2491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91795-0225-4A7C-9C1A-385CB682155C}">
      <dsp:nvSpPr>
        <dsp:cNvPr id="0" name=""/>
        <dsp:cNvSpPr/>
      </dsp:nvSpPr>
      <dsp:spPr>
        <a:xfrm>
          <a:off x="0" y="0"/>
          <a:ext cx="5045877" cy="8734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Содержание каждого задания формируется </a:t>
          </a:r>
          <a:r>
            <a:rPr lang="ru-RU" sz="1400" b="1" u="sng" kern="1200" dirty="0" smtClean="0"/>
            <a:t>НЕ</a:t>
          </a:r>
          <a:r>
            <a:rPr lang="ru-RU" sz="1400" kern="1200" dirty="0" smtClean="0"/>
            <a:t> по предметному принципу, а относится к одному из контекстов </a:t>
          </a:r>
          <a:endParaRPr lang="ru-RU" sz="1400" kern="1200" dirty="0"/>
        </a:p>
      </dsp:txBody>
      <dsp:txXfrm>
        <a:off x="1096523" y="0"/>
        <a:ext cx="3949353" cy="873477"/>
      </dsp:txXfrm>
    </dsp:sp>
    <dsp:sp modelId="{3A6B07C0-0F8C-4C40-B458-452C57B86FD9}">
      <dsp:nvSpPr>
        <dsp:cNvPr id="0" name=""/>
        <dsp:cNvSpPr/>
      </dsp:nvSpPr>
      <dsp:spPr>
        <a:xfrm>
          <a:off x="112975" y="87347"/>
          <a:ext cx="736042" cy="6987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FB9F8-5C56-4CA5-B3EF-5CCC25FDCD18}">
      <dsp:nvSpPr>
        <dsp:cNvPr id="0" name=""/>
        <dsp:cNvSpPr/>
      </dsp:nvSpPr>
      <dsp:spPr>
        <a:xfrm>
          <a:off x="0" y="960825"/>
          <a:ext cx="5045877" cy="873477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Контекст – тематическая область, к которой относится описанная в вопросе (задании) проблемная ситуация </a:t>
          </a:r>
          <a:endParaRPr lang="ru-RU" sz="1400" kern="1200" dirty="0"/>
        </a:p>
      </dsp:txBody>
      <dsp:txXfrm>
        <a:off x="1096523" y="960825"/>
        <a:ext cx="3949353" cy="873477"/>
      </dsp:txXfrm>
    </dsp:sp>
    <dsp:sp modelId="{75590772-3B4B-47DE-8523-B8931B30BA20}">
      <dsp:nvSpPr>
        <dsp:cNvPr id="0" name=""/>
        <dsp:cNvSpPr/>
      </dsp:nvSpPr>
      <dsp:spPr>
        <a:xfrm>
          <a:off x="422338" y="1147623"/>
          <a:ext cx="276887" cy="467890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7A0B8-D251-4252-B116-31A7EF8E7A20}">
      <dsp:nvSpPr>
        <dsp:cNvPr id="0" name=""/>
        <dsp:cNvSpPr/>
      </dsp:nvSpPr>
      <dsp:spPr>
        <a:xfrm>
          <a:off x="0" y="1921650"/>
          <a:ext cx="5045877" cy="873477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Контексты в PISA:  здоровье;  природные ресурсы; окружающая среда; опасности и риски; новые знания в области науки и технологии </a:t>
          </a:r>
          <a:endParaRPr lang="ru-RU" sz="1300" kern="1200" dirty="0"/>
        </a:p>
      </dsp:txBody>
      <dsp:txXfrm>
        <a:off x="1096523" y="1921650"/>
        <a:ext cx="3949353" cy="873477"/>
      </dsp:txXfrm>
    </dsp:sp>
    <dsp:sp modelId="{4AB196C4-C1FF-4068-825C-0FB01770C59A}">
      <dsp:nvSpPr>
        <dsp:cNvPr id="0" name=""/>
        <dsp:cNvSpPr/>
      </dsp:nvSpPr>
      <dsp:spPr>
        <a:xfrm>
          <a:off x="213731" y="2023749"/>
          <a:ext cx="514164" cy="698782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6F2DB-AE70-4E85-A2D7-96324DACB134}">
      <dsp:nvSpPr>
        <dsp:cNvPr id="0" name=""/>
        <dsp:cNvSpPr/>
      </dsp:nvSpPr>
      <dsp:spPr>
        <a:xfrm>
          <a:off x="0" y="2884678"/>
          <a:ext cx="5045877" cy="87347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Уровни контекста: личностный, местный/национальный или глобальный</a:t>
          </a:r>
          <a:endParaRPr lang="ru-RU" sz="1400" kern="1200" dirty="0"/>
        </a:p>
      </dsp:txBody>
      <dsp:txXfrm>
        <a:off x="1096523" y="2884678"/>
        <a:ext cx="3949353" cy="873477"/>
      </dsp:txXfrm>
    </dsp:sp>
    <dsp:sp modelId="{380D1C6B-62B4-4090-891A-35B1D760B375}">
      <dsp:nvSpPr>
        <dsp:cNvPr id="0" name=""/>
        <dsp:cNvSpPr/>
      </dsp:nvSpPr>
      <dsp:spPr>
        <a:xfrm>
          <a:off x="484644" y="2986853"/>
          <a:ext cx="214580" cy="664723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7BFFE-A80A-49B9-A97B-41777B3C733C}">
      <dsp:nvSpPr>
        <dsp:cNvPr id="0" name=""/>
        <dsp:cNvSpPr/>
      </dsp:nvSpPr>
      <dsp:spPr>
        <a:xfrm>
          <a:off x="0" y="73253"/>
          <a:ext cx="7979569" cy="2291892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E33383-86EC-40A7-94C9-5C0E5F2FB355}">
      <dsp:nvSpPr>
        <dsp:cNvPr id="0" name=""/>
        <dsp:cNvSpPr/>
      </dsp:nvSpPr>
      <dsp:spPr>
        <a:xfrm>
          <a:off x="4311394" y="646226"/>
          <a:ext cx="3058575" cy="1145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1760" rIns="0" bIns="11176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i="1" kern="1200" dirty="0" smtClean="0"/>
            <a:t>Э</a:t>
          </a:r>
          <a:r>
            <a:rPr lang="ru-RU" sz="1100" kern="1200" dirty="0" smtClean="0"/>
            <a:t>кология – приоритеты в заданиях: с точки зрения содержания – экологические вопросы; с точки зрения компетенций – методы научного исследования. 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solidFill>
                <a:srgbClr val="FF0000"/>
              </a:solidFill>
            </a:rPr>
            <a:t>Э</a:t>
          </a:r>
          <a:r>
            <a:rPr lang="ru-RU" sz="1100" i="1" kern="1200" dirty="0" smtClean="0">
              <a:solidFill>
                <a:srgbClr val="FF0000"/>
              </a:solidFill>
            </a:rPr>
            <a:t>то самые трудные вопросы для наших школьников! 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4311394" y="646226"/>
        <a:ext cx="3058575" cy="1145946"/>
      </dsp:txXfrm>
    </dsp:sp>
    <dsp:sp modelId="{FF4513F3-98D9-4C8C-8866-3B7EA8B039F0}">
      <dsp:nvSpPr>
        <dsp:cNvPr id="0" name=""/>
        <dsp:cNvSpPr/>
      </dsp:nvSpPr>
      <dsp:spPr>
        <a:xfrm>
          <a:off x="641104" y="646226"/>
          <a:ext cx="3058575" cy="1145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Все задания – межпредметные (физика, биология; химия; география, геология).  </a:t>
          </a:r>
          <a:endParaRPr lang="ru-RU" sz="1600" kern="1200" dirty="0"/>
        </a:p>
      </dsp:txBody>
      <dsp:txXfrm>
        <a:off x="641104" y="646226"/>
        <a:ext cx="3058575" cy="11459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D8A65F-B667-4EA1-96A9-614F081C700B}">
      <dsp:nvSpPr>
        <dsp:cNvPr id="0" name=""/>
        <dsp:cNvSpPr/>
      </dsp:nvSpPr>
      <dsp:spPr>
        <a:xfrm>
          <a:off x="283472" y="0"/>
          <a:ext cx="2226260" cy="1109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1)наличие в формулировке задания контекста, на первый взгляд не относящегося к существу проверяемого элемента знаний</a:t>
          </a:r>
          <a:endParaRPr lang="ru-RU" sz="1100" kern="1200" dirty="0"/>
        </a:p>
      </dsp:txBody>
      <dsp:txXfrm>
        <a:off x="315973" y="32501"/>
        <a:ext cx="2161258" cy="1044660"/>
      </dsp:txXfrm>
    </dsp:sp>
    <dsp:sp modelId="{9223E83B-C863-49C3-AE62-4B30A3B60491}">
      <dsp:nvSpPr>
        <dsp:cNvPr id="0" name=""/>
        <dsp:cNvSpPr/>
      </dsp:nvSpPr>
      <dsp:spPr>
        <a:xfrm rot="5400000">
          <a:off x="1188541" y="1137404"/>
          <a:ext cx="416123" cy="499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-5400000">
        <a:off x="1246799" y="1179017"/>
        <a:ext cx="299608" cy="291286"/>
      </dsp:txXfrm>
    </dsp:sp>
    <dsp:sp modelId="{B467E48D-E342-4347-A029-DC6588F8F228}">
      <dsp:nvSpPr>
        <dsp:cNvPr id="0" name=""/>
        <dsp:cNvSpPr/>
      </dsp:nvSpPr>
      <dsp:spPr>
        <a:xfrm>
          <a:off x="283472" y="1664493"/>
          <a:ext cx="2226260" cy="1109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2) наличие в формулировке задания проблемы, относящейся к определённой сфере деятельности человека, которую предстоит решить обучающемуся в процессе выполнения задания</a:t>
          </a:r>
          <a:endParaRPr lang="ru-RU" sz="1100" kern="1200" dirty="0"/>
        </a:p>
      </dsp:txBody>
      <dsp:txXfrm>
        <a:off x="315973" y="1696994"/>
        <a:ext cx="2161258" cy="1044660"/>
      </dsp:txXfrm>
    </dsp:sp>
    <dsp:sp modelId="{849DF9B1-8D42-48FF-8A92-E1DC8E5DCE1C}">
      <dsp:nvSpPr>
        <dsp:cNvPr id="0" name=""/>
        <dsp:cNvSpPr/>
      </dsp:nvSpPr>
      <dsp:spPr>
        <a:xfrm rot="5400000">
          <a:off x="1188541" y="2801897"/>
          <a:ext cx="416123" cy="499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-5400000">
        <a:off x="1246799" y="2843510"/>
        <a:ext cx="299608" cy="291286"/>
      </dsp:txXfrm>
    </dsp:sp>
    <dsp:sp modelId="{6F755FFD-DCAF-44CC-AF53-9A0F4887DDAB}">
      <dsp:nvSpPr>
        <dsp:cNvPr id="0" name=""/>
        <dsp:cNvSpPr/>
      </dsp:nvSpPr>
      <dsp:spPr>
        <a:xfrm>
          <a:off x="283472" y="3328987"/>
          <a:ext cx="2226260" cy="11096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4) наличие нескольких вопросов к одному текстуальному фрагменту</a:t>
          </a:r>
          <a:endParaRPr lang="ru-RU" sz="1100" kern="1200" dirty="0"/>
        </a:p>
      </dsp:txBody>
      <dsp:txXfrm>
        <a:off x="315973" y="3361488"/>
        <a:ext cx="2161258" cy="1044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09C21-8F90-4B63-87F1-26D01186ECC9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422A7-5C52-4B9D-9802-D6225C6921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9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FF71D-F942-41CD-AA62-7D8EF2942F9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67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/estestvennonauchnaya-gramotnost/%D0%95%D0%A1%D0%A2_8_2020_%D0%B7%D0%B0%D0%B4%D0%B0%D0%BD%D0%B8%D1%8F.pdf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fipi.ru/otkrytyy-bank-zadaniy-dlya-otsenki-yestestvennonauchnoy-gramotnosti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1.wdp"/><Relationship Id="rId18" Type="http://schemas.microsoft.com/office/2007/relationships/diagramDrawing" Target="../diagrams/drawing3.xml"/><Relationship Id="rId3" Type="http://schemas.openxmlformats.org/officeDocument/2006/relationships/diagramLayout" Target="../diagrams/layout1.xml"/><Relationship Id="rId21" Type="http://schemas.openxmlformats.org/officeDocument/2006/relationships/image" Target="../media/image3.png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17" Type="http://schemas.openxmlformats.org/officeDocument/2006/relationships/diagramColors" Target="../diagrams/colors3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3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2.pn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Data" Target="../diagrams/data3.xml"/><Relationship Id="rId22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5.png"/><Relationship Id="rId3" Type="http://schemas.openxmlformats.org/officeDocument/2006/relationships/diagramData" Target="../diagrams/data4.xml"/><Relationship Id="rId21" Type="http://schemas.openxmlformats.org/officeDocument/2006/relationships/image" Target="../media/image7.png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6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image" Target="../media/image9.png"/><Relationship Id="rId10" Type="http://schemas.openxmlformats.org/officeDocument/2006/relationships/diagramQuickStyle" Target="../diagrams/quickStyle5.xml"/><Relationship Id="rId19" Type="http://schemas.microsoft.com/office/2007/relationships/hdphoto" Target="../media/hdphoto4.wdp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Решение заданий по экологии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Пак Е.Г., старший методист ХК ИРО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084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величится количество видов водных растений (продуцентов)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видовое разнообразие животных потребителей (консументов)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Увеличится количество организмов разрушителей (редуцентов)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Уменьшится видовое разнообразие животных потребителей (консументов)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Уменьшится количество видов водных растений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Все живые организмы погибнут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45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способов защиты пруда рядом с посёлком смогут реально помочь в сохранении его экосистемы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в посёлке общую систему канализации с устройством очистки и обеззараживания отходов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жителям не использовать моющие средства с фосфатами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на дачных участках жителей посёлка индивидуальные устройства для сбора стоков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Засыпать в пруд химические вещества, средства, уничтожающие сине-зелёные водоросли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Запретить использовать на дачных участках минеральные удобрения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Нейтрализовать воду в пруду при помощи реактивов, осаждающих фосфаты</a:t>
            </a:r>
          </a:p>
          <a:p>
            <a:pPr marL="514350" indent="-51435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4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акой результат реакции можно наблюдать в пробирке с водой из пруда, если в ней содержатся фосфат-ионы?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температуры раствора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осадка жёлтого цвета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раствора в синий цвет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газа с резким запахом</a:t>
            </a: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эксперимента использовались 2 пробирки: в одну налили воду из пруда, в другую – дистиллированную воду. В обе пробирки налили реактив на фосфаты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1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какой целью в эксперименте использовалась дистиллированная вода?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11139"/>
            <a:ext cx="5112568" cy="413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662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" b="13356"/>
          <a:stretch/>
        </p:blipFill>
        <p:spPr bwMode="auto">
          <a:xfrm>
            <a:off x="136089" y="293399"/>
            <a:ext cx="8226578" cy="537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5847" y="31789"/>
            <a:ext cx="76215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http://skiv.instrao.ru/bank-zadaniy/estestvennonauchnaya-gramotnost/%D0%95%D0%A1%D0%A2_8_2020_%</a:t>
            </a:r>
            <a:r>
              <a:rPr lang="en-US" sz="1400" dirty="0" smtClean="0">
                <a:hlinkClick r:id="rId3"/>
              </a:rPr>
              <a:t>D0%B7%D0%B0%D0%B4%D0%B0%D0%BD%D0%B8%D1%8F.pdf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60" t="13086" r="26552" b="57340"/>
          <a:stretch/>
        </p:blipFill>
        <p:spPr>
          <a:xfrm>
            <a:off x="3347242" y="1731572"/>
            <a:ext cx="5732060" cy="189703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  <a:prstDash val="sysDot"/>
          </a:ln>
        </p:spPr>
      </p:pic>
      <p:sp>
        <p:nvSpPr>
          <p:cNvPr id="5" name="Прямоугольник 4"/>
          <p:cNvSpPr/>
          <p:nvPr/>
        </p:nvSpPr>
        <p:spPr>
          <a:xfrm>
            <a:off x="3313568" y="3966639"/>
            <a:ext cx="39099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hlinkClick r:id="rId5"/>
              </a:rPr>
              <a:t>https://</a:t>
            </a:r>
            <a:r>
              <a:rPr lang="ru-RU" sz="1400" dirty="0" smtClean="0">
                <a:hlinkClick r:id="rId5"/>
              </a:rPr>
              <a:t>fipi.ru/otkrytyy-bank-zadaniy-dlya-otsenki-yestestvennonauchnoy-gramotnosti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66244" y="3331748"/>
            <a:ext cx="2681156" cy="369332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6400" t="28312" r="70209" b="14412"/>
          <a:stretch/>
        </p:blipFill>
        <p:spPr>
          <a:xfrm>
            <a:off x="6497041" y="3718260"/>
            <a:ext cx="1650359" cy="302935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  <a:prstDash val="sysDot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25490" t="16744" r="52588" b="31390"/>
          <a:stretch/>
        </p:blipFill>
        <p:spPr>
          <a:xfrm>
            <a:off x="5358638" y="3561478"/>
            <a:ext cx="215211" cy="38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64591816"/>
              </p:ext>
            </p:extLst>
          </p:nvPr>
        </p:nvGraphicFramePr>
        <p:xfrm>
          <a:off x="1725218" y="75955"/>
          <a:ext cx="7347347" cy="2138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67563712"/>
              </p:ext>
            </p:extLst>
          </p:nvPr>
        </p:nvGraphicFramePr>
        <p:xfrm>
          <a:off x="1757364" y="2334881"/>
          <a:ext cx="7322344" cy="1319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9" name="Picture 2" descr="https://static8.depositphotos.com/1003603/981/i/950/depositphotos_9818868-stock-photo-red-grunge-arrow.jp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3559" l="6738" r="95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646">
            <a:off x="3917420" y="2759919"/>
            <a:ext cx="3557691" cy="41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1892130759"/>
              </p:ext>
            </p:extLst>
          </p:nvPr>
        </p:nvGraphicFramePr>
        <p:xfrm>
          <a:off x="1379539" y="3468068"/>
          <a:ext cx="7835900" cy="3649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28" name="Picture 2" descr="https://static8.depositphotos.com/1003603/981/i/950/depositphotos_9818868-stock-photo-red-grunge-arrow.jpg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3559" l="6738" r="95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3465">
            <a:off x="1968441" y="2900100"/>
            <a:ext cx="2443286" cy="40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static8.depositphotos.com/1003603/981/i/950/depositphotos_9818868-stock-photo-red-grunge-arrow.jpg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3559" l="6738" r="95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1643">
            <a:off x="4034979" y="2965013"/>
            <a:ext cx="704038" cy="2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tatic8.depositphotos.com/1003603/981/i/950/depositphotos_9818868-stock-photo-red-grunge-arrow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3559" l="6738" r="950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3465">
            <a:off x="1843294" y="2879214"/>
            <a:ext cx="2693576" cy="4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0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7">
                                            <p:graphicEl>
                                              <a:dgm id="{87E689EE-DF30-49AE-9BCD-526F57512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7">
                                            <p:graphicEl>
                                              <a:dgm id="{87E689EE-DF30-49AE-9BCD-526F57512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7">
                                            <p:graphicEl>
                                              <a:dgm id="{87E689EE-DF30-49AE-9BCD-526F57512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7">
                                            <p:graphicEl>
                                              <a:dgm id="{87E689EE-DF30-49AE-9BCD-526F57512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7">
                                            <p:graphicEl>
                                              <a:dgm id="{91BC2F07-C838-464E-8033-78E9A8897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7">
                                            <p:graphicEl>
                                              <a:dgm id="{91BC2F07-C838-464E-8033-78E9A8897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7">
                                            <p:graphicEl>
                                              <a:dgm id="{91BC2F07-C838-464E-8033-78E9A8897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7">
                                            <p:graphicEl>
                                              <a:dgm id="{91BC2F07-C838-464E-8033-78E9A8897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7">
                                            <p:graphicEl>
                                              <a:dgm id="{BE97D755-8A9C-4D21-9CF0-2CE8487D8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7">
                                            <p:graphicEl>
                                              <a:dgm id="{BE97D755-8A9C-4D21-9CF0-2CE8487D8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7">
                                            <p:graphicEl>
                                              <a:dgm id="{BE97D755-8A9C-4D21-9CF0-2CE8487D8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>
                                            <p:graphicEl>
                                              <a:dgm id="{BE97D755-8A9C-4D21-9CF0-2CE8487D8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7">
                                            <p:graphicEl>
                                              <a:dgm id="{0752126A-D0F8-4876-81DA-95A022805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7">
                                            <p:graphicEl>
                                              <a:dgm id="{0752126A-D0F8-4876-81DA-95A022805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7">
                                            <p:graphicEl>
                                              <a:dgm id="{0752126A-D0F8-4876-81DA-95A022805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7">
                                            <p:graphicEl>
                                              <a:dgm id="{0752126A-D0F8-4876-81DA-95A022805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7">
                                            <p:graphicEl>
                                              <a:dgm id="{C2FD0BBD-6290-482A-B9F2-110D97466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7">
                                            <p:graphicEl>
                                              <a:dgm id="{C2FD0BBD-6290-482A-B9F2-110D97466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7">
                                            <p:graphicEl>
                                              <a:dgm id="{C2FD0BBD-6290-482A-B9F2-110D97466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>
                                            <p:graphicEl>
                                              <a:dgm id="{C2FD0BBD-6290-482A-B9F2-110D97466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7">
                                            <p:graphicEl>
                                              <a:dgm id="{C23ECB6C-BC93-4897-9C67-88E1E4526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7">
                                            <p:graphicEl>
                                              <a:dgm id="{C23ECB6C-BC93-4897-9C67-88E1E4526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7">
                                            <p:graphicEl>
                                              <a:dgm id="{C23ECB6C-BC93-4897-9C67-88E1E4526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7">
                                            <p:graphicEl>
                                              <a:dgm id="{C23ECB6C-BC93-4897-9C67-88E1E4526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64271" y="322597"/>
            <a:ext cx="5460521" cy="73324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Особенности заданий </a:t>
            </a:r>
            <a:b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по естественнонаучной грамотности</a:t>
            </a:r>
            <a:r>
              <a:rPr lang="en-US" altLang="ru-RU" sz="2400" b="1" dirty="0" smtClean="0">
                <a:solidFill>
                  <a:schemeClr val="accent5">
                    <a:lumMod val="75000"/>
                  </a:schemeClr>
                </a:solidFill>
                <a:latin typeface="Segoe Print" panose="02000600000000000000" pitchFamily="2" charset="0"/>
              </a:rPr>
              <a:t> </a:t>
            </a:r>
            <a:endParaRPr lang="ru-RU" altLang="ru-RU" sz="2400" b="1" dirty="0" smtClean="0">
              <a:solidFill>
                <a:schemeClr val="accent5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649639"/>
              </p:ext>
            </p:extLst>
          </p:nvPr>
        </p:nvGraphicFramePr>
        <p:xfrm>
          <a:off x="1734485" y="1262416"/>
          <a:ext cx="5045877" cy="3758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69474628"/>
              </p:ext>
            </p:extLst>
          </p:nvPr>
        </p:nvGraphicFramePr>
        <p:xfrm>
          <a:off x="1164434" y="4523323"/>
          <a:ext cx="7979569" cy="243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49260651"/>
              </p:ext>
            </p:extLst>
          </p:nvPr>
        </p:nvGraphicFramePr>
        <p:xfrm>
          <a:off x="6476822" y="94890"/>
          <a:ext cx="2793206" cy="443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8589" y="3308790"/>
            <a:ext cx="2607470" cy="354921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3425" y="5421507"/>
            <a:ext cx="138446" cy="65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1"/>
          <a:srcRect l="15240" t="17279" r="42800" b="29045"/>
          <a:stretch/>
        </p:blipFill>
        <p:spPr>
          <a:xfrm>
            <a:off x="1829430" y="2279695"/>
            <a:ext cx="732234" cy="759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2"/>
          <a:srcRect l="13794" t="14890" r="40629" b="24082"/>
          <a:stretch/>
        </p:blipFill>
        <p:spPr>
          <a:xfrm flipH="1">
            <a:off x="1829430" y="3249947"/>
            <a:ext cx="732234" cy="735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3"/>
          <a:srcRect l="12139" t="15625" r="39596" b="35478"/>
          <a:stretch/>
        </p:blipFill>
        <p:spPr>
          <a:xfrm>
            <a:off x="1815354" y="4229083"/>
            <a:ext cx="746311" cy="726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74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8836"/>
            <a:ext cx="7847032" cy="483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78" y="77639"/>
            <a:ext cx="2109944" cy="30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91053" y="240349"/>
            <a:ext cx="4797028" cy="1632554"/>
          </a:xfrm>
          <a:prstGeom prst="rect">
            <a:avLst/>
          </a:prstGeom>
        </p:spPr>
        <p:txBody>
          <a:bodyPr wrap="square">
            <a:prstTxWarp prst="textFadeRight">
              <a:avLst/>
            </a:prstTxWarp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разработке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заданий, направленных на формирование/оценивание естественнонаучной грамотности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09439" y="370555"/>
            <a:ext cx="226216" cy="106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6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4" y="596033"/>
            <a:ext cx="4344773" cy="5186699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77" y="596034"/>
            <a:ext cx="4480841" cy="5186699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6264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Заросший пруд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Загрязнение природных водоёмов удобрениями, бытовыми стоками, моющими средствами приводят к тому, что пруд зарастает тиной.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происходит из-за увеличения массы фитопланктона, содержащего сине-зелёные водоросли. Они не пропускают солнечные лучи, разлагаются, поглощая из воды кислород, выделяя токсины, опасные для жизни живых существ.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Увеличение цианобактерий в пруду может быть связано и с попаданием в воду фосфатов. Фосфор – один из элементов питания, он влияет на количество микроорганизмов в водоёме. 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482962" y="1628801"/>
            <a:ext cx="792678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45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pakeg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89119" y="-477944"/>
            <a:ext cx="6028665" cy="77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6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происходит замедление роста количества сине-зелёных водорослей, после того как содержание фосфора в воде достигать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мг/м3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pakeg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556792"/>
            <a:ext cx="6847284" cy="508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2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72608"/>
          </a:xfrm>
        </p:spPr>
        <p:txBody>
          <a:bodyPr/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Основываясь на схему, выберите из списка, какие явления можно будет наблюдать в пруду, если сточные и грунтовые воды из посёлка, расположенного на берегу, начнут попадать в воду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все верные ответы</a:t>
            </a:r>
          </a:p>
        </p:txBody>
      </p:sp>
    </p:spTree>
    <p:extLst>
      <p:ext uri="{BB962C8B-B14F-4D97-AF65-F5344CB8AC3E}">
        <p14:creationId xmlns:p14="http://schemas.microsoft.com/office/powerpoint/2010/main" val="189142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823</Words>
  <Application>Microsoft Office PowerPoint</Application>
  <PresentationFormat>Экран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Решение заданий по экологии</vt:lpstr>
      <vt:lpstr>Презентация PowerPoint</vt:lpstr>
      <vt:lpstr>Особенности заданий  по естественнонаучной грамотности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 Почему происходит замедление роста количества сине-зелёных водорослей, после того как содержание фосфора в воде достигать  15 мг/м3</vt:lpstr>
      <vt:lpstr>Задание 2</vt:lpstr>
      <vt:lpstr>Презентация PowerPoint</vt:lpstr>
      <vt:lpstr>Задание 3 Какие из способов защиты пруда рядом с посёлком смогут реально помочь в сохранении его экосистемы?</vt:lpstr>
      <vt:lpstr>Задание 4 Какой результат реакции можно наблюдать в пробирке с водой из пруда, если в ней содержатся фосфат-ионы?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заданий по экологии</dc:title>
  <dc:creator>Пак Елена Георгиевна</dc:creator>
  <cp:lastModifiedBy>Пак Елена Георгиевна</cp:lastModifiedBy>
  <cp:revision>10</cp:revision>
  <dcterms:created xsi:type="dcterms:W3CDTF">2021-11-10T00:33:24Z</dcterms:created>
  <dcterms:modified xsi:type="dcterms:W3CDTF">2021-11-10T02:33:50Z</dcterms:modified>
</cp:coreProperties>
</file>