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2" r:id="rId3"/>
    <p:sldId id="276" r:id="rId4"/>
    <p:sldId id="277" r:id="rId5"/>
    <p:sldId id="27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E9DEF-677D-45C6-8A05-E22D2D80542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06511-53F9-49DB-AF96-7D84525CC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3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BBA77-75DC-474D-B960-1CBDD4EC9F48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3088E-7BD1-4751-B1D4-3DBF697B85E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2996952"/>
            <a:ext cx="8568951" cy="3096344"/>
          </a:xfrm>
        </p:spPr>
        <p:txBody>
          <a:bodyPr>
            <a:noAutofit/>
          </a:bodyPr>
          <a:lstStyle/>
          <a:p>
            <a:pPr lvl="0" algn="ctr"/>
            <a:r>
              <a:rPr lang="ru-RU" sz="4400" dirty="0" smtClean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Мониторинговый инструментарий </a:t>
            </a:r>
            <a:r>
              <a:rPr lang="ru-RU" sz="4400" dirty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 социально-коммуникативному развитию детей дошкольного </a:t>
            </a:r>
            <a:r>
              <a:rPr lang="ru-RU" sz="4400" dirty="0" smtClean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возраста</a:t>
            </a:r>
            <a:endParaRPr lang="ru-RU" sz="4400" dirty="0"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88640"/>
            <a:ext cx="8568952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Муниципальное автономное </a:t>
            </a:r>
          </a:p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ошкольное образовательное учреждение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«Центр развития ребёнка –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детский сад №167 «Родничок» г. Хабаровска</a:t>
            </a:r>
          </a:p>
          <a:p>
            <a:pPr algn="ctr"/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Введение </a:t>
            </a:r>
            <a:r>
              <a: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ФГОС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762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5181208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/>
              <a:t>Выработанная стратегия:</a:t>
            </a:r>
            <a:endParaRPr lang="ru-RU" sz="4800" dirty="0"/>
          </a:p>
          <a:p>
            <a:pPr marL="0" indent="0">
              <a:buNone/>
            </a:pPr>
            <a:r>
              <a:rPr lang="ru-RU" sz="4000" dirty="0"/>
              <a:t>Выстраивание индивидуальной траектории социально – коммуникативного развития детей дошкольного возраста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068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МАДОУ «Центр развития ребёнка –</a:t>
            </a:r>
          </a:p>
          <a:p>
            <a:pPr algn="ctr"/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детский сад №167 «Родничок» г.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Хабаровска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06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МАДОУ «Центр развития ребёнка –</a:t>
            </a:r>
            <a:b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детский сад №167 «Родничок» г. </a:t>
            </a:r>
            <a:r>
              <a:rPr lang="ru-RU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Хабаровска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800" b="1" dirty="0" smtClean="0"/>
              <a:t>Планируемые результаты:</a:t>
            </a:r>
          </a:p>
          <a:p>
            <a:r>
              <a:rPr lang="ru-RU" sz="4000" dirty="0"/>
              <a:t>р</a:t>
            </a:r>
            <a:r>
              <a:rPr lang="ru-RU" sz="4000" dirty="0" smtClean="0"/>
              <a:t>азработка индивидуальной карты развития ребенка по социально-коммуникативному развитию;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разработка методических рекомендаций по ее использованию.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54989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МАДОУ «Центр развития ребёнка –</a:t>
            </a:r>
            <a:b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детский сад №167 «Родничок» г. </a:t>
            </a:r>
            <a:r>
              <a:rPr lang="ru-RU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Хабаровска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623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/>
              <a:t>Продукты инновационной деятельности</a:t>
            </a:r>
            <a:r>
              <a:rPr lang="ru-RU" sz="4800" dirty="0"/>
              <a:t>:</a:t>
            </a:r>
          </a:p>
          <a:p>
            <a:r>
              <a:rPr lang="ru-RU" sz="4000" dirty="0"/>
              <a:t>индивидуальная карта социально-коммуникативного развития дошкольника </a:t>
            </a:r>
            <a:endParaRPr lang="ru-RU" sz="4000" dirty="0" smtClean="0"/>
          </a:p>
          <a:p>
            <a:r>
              <a:rPr lang="ru-RU" sz="4000" dirty="0" smtClean="0"/>
              <a:t>методические </a:t>
            </a:r>
            <a:r>
              <a:rPr lang="ru-RU" sz="4000" dirty="0"/>
              <a:t>рекомендации по </a:t>
            </a:r>
            <a:r>
              <a:rPr lang="ru-RU" sz="4000" dirty="0" smtClean="0"/>
              <a:t>использованию.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83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МАДОУ «Центр развития ребёнка –</a:t>
            </a:r>
            <a:b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детский сад №167 «Родничок» г. Хабаровска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/>
              <a:t>Предложения по диссеминации </a:t>
            </a:r>
            <a:r>
              <a:rPr lang="ru-RU" sz="4800" b="1" dirty="0" smtClean="0"/>
              <a:t>опыта:</a:t>
            </a:r>
          </a:p>
          <a:p>
            <a:r>
              <a:rPr lang="ru-RU" dirty="0" smtClean="0"/>
              <a:t>На сайте МАДОУ «Центр развития ребенка – детский сад № 167 «Родничок» г. Хабаровска</a:t>
            </a:r>
          </a:p>
          <a:p>
            <a:r>
              <a:rPr lang="ru-RU" dirty="0" smtClean="0"/>
              <a:t>Выступления на методических объединениях  педагогов ДОО г. Хабаровска</a:t>
            </a:r>
          </a:p>
          <a:p>
            <a:r>
              <a:rPr lang="ru-RU" dirty="0" smtClean="0"/>
              <a:t>Презентация на курсах ПК в ХК </a:t>
            </a:r>
            <a:r>
              <a:rPr lang="ru-RU" dirty="0" smtClean="0"/>
              <a:t>ИРО</a:t>
            </a:r>
          </a:p>
          <a:p>
            <a:r>
              <a:rPr lang="ru-RU" dirty="0" smtClean="0"/>
              <a:t>Печатные издания (сборники, журналы)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58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848872" cy="2088232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Спасибо за внимание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29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606</TotalTime>
  <Words>162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Мониторинговый инструментарий по социально-коммуникативному развитию детей дошкольного возраста</vt:lpstr>
      <vt:lpstr>Презентация PowerPoint</vt:lpstr>
      <vt:lpstr>МАДОУ «Центр развития ребёнка – детский сад №167 «Родничок» г. Хабаровска</vt:lpstr>
      <vt:lpstr>МАДОУ «Центр развития ребёнка – детский сад №167 «Родничок» г. Хабаровска</vt:lpstr>
      <vt:lpstr>МАДОУ «Центр развития ребёнка – детский сад №167 «Родничок» г. Хабаровска</vt:lpstr>
      <vt:lpstr>Спасибо за внимание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Мониторинговый инструментарий </dc:title>
  <dc:creator>metod</dc:creator>
  <cp:lastModifiedBy>Фомина О.А.</cp:lastModifiedBy>
  <cp:revision>33</cp:revision>
  <dcterms:created xsi:type="dcterms:W3CDTF">2014-08-05T01:02:12Z</dcterms:created>
  <dcterms:modified xsi:type="dcterms:W3CDTF">2015-06-22T23:22:55Z</dcterms:modified>
</cp:coreProperties>
</file>