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3" r:id="rId5"/>
    <p:sldId id="25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37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28D086-63CB-46D8-89E8-05EA0C3A2B9D}" type="doc">
      <dgm:prSet loTypeId="urn:microsoft.com/office/officeart/2005/8/layout/chevron2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D5C5854B-1F92-46F4-9B67-F7D5D00B639F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Краевая инновационная площадка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830EC2-CE23-4C11-81E9-981440174D74}" type="parTrans" cxnId="{D4A1BD24-6599-4592-BD0E-57D0D5FDEB52}">
      <dgm:prSet/>
      <dgm:spPr/>
      <dgm:t>
        <a:bodyPr/>
        <a:lstStyle/>
        <a:p>
          <a:endParaRPr lang="ru-RU"/>
        </a:p>
      </dgm:t>
    </dgm:pt>
    <dgm:pt modelId="{DECAD654-6804-4194-AC4F-B216DDFD53E3}" type="sibTrans" cxnId="{D4A1BD24-6599-4592-BD0E-57D0D5FDEB52}">
      <dgm:prSet/>
      <dgm:spPr/>
      <dgm:t>
        <a:bodyPr/>
        <a:lstStyle/>
        <a:p>
          <a:endParaRPr lang="ru-RU"/>
        </a:p>
      </dgm:t>
    </dgm:pt>
    <dgm:pt modelId="{52D162C1-086C-4910-A029-05770FD0D3A6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Муниципальное автономное дошкольное образовательное учреждение г. Хабаровска «Детский сад № 23»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5CC857B-68A1-41F9-8633-53746DA45C67}" type="parTrans" cxnId="{13118385-3401-42FF-8253-67EC882219CD}">
      <dgm:prSet/>
      <dgm:spPr/>
      <dgm:t>
        <a:bodyPr/>
        <a:lstStyle/>
        <a:p>
          <a:endParaRPr lang="ru-RU"/>
        </a:p>
      </dgm:t>
    </dgm:pt>
    <dgm:pt modelId="{A447EF99-9048-4F51-91EF-2F7065AE8C24}" type="sibTrans" cxnId="{13118385-3401-42FF-8253-67EC882219CD}">
      <dgm:prSet/>
      <dgm:spPr/>
      <dgm:t>
        <a:bodyPr/>
        <a:lstStyle/>
        <a:p>
          <a:endParaRPr lang="ru-RU"/>
        </a:p>
      </dgm:t>
    </dgm:pt>
    <dgm:pt modelId="{E93DDC0B-E9D6-4D40-8F32-288789F35BD6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Тема инновационной деятельности</a:t>
          </a:r>
          <a:endParaRPr lang="ru-RU" sz="16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AFBB40-42AA-40E1-B9A4-3540089B31F5}" type="parTrans" cxnId="{9085CF06-E774-431C-B593-7EEC1C5AC750}">
      <dgm:prSet/>
      <dgm:spPr/>
      <dgm:t>
        <a:bodyPr/>
        <a:lstStyle/>
        <a:p>
          <a:endParaRPr lang="ru-RU"/>
        </a:p>
      </dgm:t>
    </dgm:pt>
    <dgm:pt modelId="{62DC5C6A-24C1-4E6E-96DF-574D1F0DEED5}" type="sibTrans" cxnId="{9085CF06-E774-431C-B593-7EEC1C5AC750}">
      <dgm:prSet/>
      <dgm:spPr/>
      <dgm:t>
        <a:bodyPr/>
        <a:lstStyle/>
        <a:p>
          <a:endParaRPr lang="ru-RU"/>
        </a:p>
      </dgm:t>
    </dgm:pt>
    <dgm:pt modelId="{44F87448-4A21-4250-8E6C-0FD2E7F3AD07}">
      <dgm:prSet phldrT="[Текст]" custT="1"/>
      <dgm:spPr/>
      <dgm:t>
        <a:bodyPr/>
        <a:lstStyle/>
        <a:p>
          <a:r>
            <a:rPr lang="ru-RU" sz="2000" b="0" dirty="0" smtClean="0">
              <a:solidFill>
                <a:srgbClr val="10253F"/>
              </a:solidFill>
              <a:latin typeface="Times New Roman" pitchFamily="18" charset="0"/>
              <a:cs typeface="Times New Roman" pitchFamily="18" charset="0"/>
            </a:rPr>
            <a:t>Информационно-образовательная пространство в условиях введения ФГОС ДО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E89424F8-846A-4836-B6C0-73F493B3D18B}" type="parTrans" cxnId="{3ECB5781-6C56-4044-BB6B-5B3F210FCA0D}">
      <dgm:prSet/>
      <dgm:spPr/>
      <dgm:t>
        <a:bodyPr/>
        <a:lstStyle/>
        <a:p>
          <a:endParaRPr lang="ru-RU"/>
        </a:p>
      </dgm:t>
    </dgm:pt>
    <dgm:pt modelId="{C294C0D8-1047-4F6B-BB7C-6D226E0AB1B4}" type="sibTrans" cxnId="{3ECB5781-6C56-4044-BB6B-5B3F210FCA0D}">
      <dgm:prSet/>
      <dgm:spPr/>
      <dgm:t>
        <a:bodyPr/>
        <a:lstStyle/>
        <a:p>
          <a:endParaRPr lang="ru-RU"/>
        </a:p>
      </dgm:t>
    </dgm:pt>
    <dgm:pt modelId="{8D26F7C5-07D5-4A21-953F-BC1650C74AC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Идея</a:t>
          </a:r>
          <a:endParaRPr lang="ru-RU" sz="18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259617-5907-418C-A785-39DF18CF323B}" type="parTrans" cxnId="{4420057B-27E3-435A-8804-CD706321ABAC}">
      <dgm:prSet/>
      <dgm:spPr/>
      <dgm:t>
        <a:bodyPr/>
        <a:lstStyle/>
        <a:p>
          <a:endParaRPr lang="ru-RU"/>
        </a:p>
      </dgm:t>
    </dgm:pt>
    <dgm:pt modelId="{170063BD-6753-4A0D-836A-6972EEAD3496}" type="sibTrans" cxnId="{4420057B-27E3-435A-8804-CD706321ABAC}">
      <dgm:prSet/>
      <dgm:spPr/>
      <dgm:t>
        <a:bodyPr/>
        <a:lstStyle/>
        <a:p>
          <a:endParaRPr lang="ru-RU"/>
        </a:p>
      </dgm:t>
    </dgm:pt>
    <dgm:pt modelId="{6DDB67ED-A8AF-4B12-825D-08D95F692A76}">
      <dgm:prSet phldrT="[Текст]"/>
      <dgm:spPr/>
      <dgm:t>
        <a:bodyPr/>
        <a:lstStyle/>
        <a:p>
          <a:r>
            <a:rPr lang="ru-RU" b="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</a:rPr>
            <a:t>Открытое информационно – образовательное пространство ДОУ позволит скоординировать деятельность всех участников образовательного процесса для успешной и эффективной реализации ООП ДО в соответствии с ФГОС ДО.</a:t>
          </a:r>
          <a:endParaRPr lang="ru-RU" b="0" dirty="0"/>
        </a:p>
      </dgm:t>
    </dgm:pt>
    <dgm:pt modelId="{B1DF5A4D-24FA-42BC-A8A4-52368100E049}" type="parTrans" cxnId="{77D7DD25-06B4-4F8D-95FB-C572F3C5248C}">
      <dgm:prSet/>
      <dgm:spPr/>
      <dgm:t>
        <a:bodyPr/>
        <a:lstStyle/>
        <a:p>
          <a:endParaRPr lang="ru-RU"/>
        </a:p>
      </dgm:t>
    </dgm:pt>
    <dgm:pt modelId="{2531E75D-D09C-40CE-A47B-BEB1742EDBB4}" type="sibTrans" cxnId="{77D7DD25-06B4-4F8D-95FB-C572F3C5248C}">
      <dgm:prSet/>
      <dgm:spPr/>
      <dgm:t>
        <a:bodyPr/>
        <a:lstStyle/>
        <a:p>
          <a:endParaRPr lang="ru-RU"/>
        </a:p>
      </dgm:t>
    </dgm:pt>
    <dgm:pt modelId="{5329E08E-214A-41E9-9DBE-944A5475BB04}" type="pres">
      <dgm:prSet presAssocID="{2328D086-63CB-46D8-89E8-05EA0C3A2B9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1DAC50-6981-4C7D-A3EE-A726D451E916}" type="pres">
      <dgm:prSet presAssocID="{D5C5854B-1F92-46F4-9B67-F7D5D00B639F}" presName="composite" presStyleCnt="0"/>
      <dgm:spPr/>
    </dgm:pt>
    <dgm:pt modelId="{16A88BA2-7A9F-4B51-875D-92A418F4A495}" type="pres">
      <dgm:prSet presAssocID="{D5C5854B-1F92-46F4-9B67-F7D5D00B639F}" presName="parentText" presStyleLbl="alignNode1" presStyleIdx="0" presStyleCnt="3" custScaleX="1140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027B1-9323-43D5-A3A3-7A8FA7D300CA}" type="pres">
      <dgm:prSet presAssocID="{D5C5854B-1F92-46F4-9B67-F7D5D00B639F}" presName="descendantText" presStyleLbl="alignAcc1" presStyleIdx="0" presStyleCnt="3" custScaleX="86548" custLinFactNeighborX="-656" custLinFactNeighborY="-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61918A-821D-4103-B608-96CD099E04C9}" type="pres">
      <dgm:prSet presAssocID="{DECAD654-6804-4194-AC4F-B216DDFD53E3}" presName="sp" presStyleCnt="0"/>
      <dgm:spPr/>
    </dgm:pt>
    <dgm:pt modelId="{4C9128D5-A21E-44DB-AAD9-E7D38E95DCFE}" type="pres">
      <dgm:prSet presAssocID="{E93DDC0B-E9D6-4D40-8F32-288789F35BD6}" presName="composite" presStyleCnt="0"/>
      <dgm:spPr/>
    </dgm:pt>
    <dgm:pt modelId="{6A59188F-5F89-498A-81A7-4604A496B84B}" type="pres">
      <dgm:prSet presAssocID="{E93DDC0B-E9D6-4D40-8F32-288789F35BD6}" presName="parentText" presStyleLbl="alignNode1" presStyleIdx="1" presStyleCnt="3" custScaleX="1165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2745B-8778-4237-9B00-4F86BCA433D1}" type="pres">
      <dgm:prSet presAssocID="{E93DDC0B-E9D6-4D40-8F32-288789F35BD6}" presName="descendantText" presStyleLbl="alignAcc1" presStyleIdx="1" presStyleCnt="3" custScaleX="85823" custScaleY="100000" custLinFactNeighborX="-661" custLinFactNeighborY="-10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4F049D-0364-4A5E-A8BF-C715ECE46F57}" type="pres">
      <dgm:prSet presAssocID="{62DC5C6A-24C1-4E6E-96DF-574D1F0DEED5}" presName="sp" presStyleCnt="0"/>
      <dgm:spPr/>
    </dgm:pt>
    <dgm:pt modelId="{E6A2FCD3-B751-4595-80BA-C39E980070FE}" type="pres">
      <dgm:prSet presAssocID="{8D26F7C5-07D5-4A21-953F-BC1650C74AC8}" presName="composite" presStyleCnt="0"/>
      <dgm:spPr/>
    </dgm:pt>
    <dgm:pt modelId="{25F1A776-2A01-442E-B31B-ACB413649055}" type="pres">
      <dgm:prSet presAssocID="{8D26F7C5-07D5-4A21-953F-BC1650C74AC8}" presName="parentText" presStyleLbl="alignNode1" presStyleIdx="2" presStyleCnt="3" custScaleX="110827" custLinFactNeighborX="7217" custLinFactNeighborY="-20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E30D4-2ADE-4F35-A7EF-B05D306B8AFA}" type="pres">
      <dgm:prSet presAssocID="{8D26F7C5-07D5-4A21-953F-BC1650C74AC8}" presName="descendantText" presStyleLbl="alignAcc1" presStyleIdx="2" presStyleCnt="3" custScaleX="85819" custLinFactNeighborX="1339" custLinFactNeighborY="-3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118385-3401-42FF-8253-67EC882219CD}" srcId="{D5C5854B-1F92-46F4-9B67-F7D5D00B639F}" destId="{52D162C1-086C-4910-A029-05770FD0D3A6}" srcOrd="0" destOrd="0" parTransId="{D5CC857B-68A1-41F9-8633-53746DA45C67}" sibTransId="{A447EF99-9048-4F51-91EF-2F7065AE8C24}"/>
    <dgm:cxn modelId="{9085CF06-E774-431C-B593-7EEC1C5AC750}" srcId="{2328D086-63CB-46D8-89E8-05EA0C3A2B9D}" destId="{E93DDC0B-E9D6-4D40-8F32-288789F35BD6}" srcOrd="1" destOrd="0" parTransId="{7DAFBB40-42AA-40E1-B9A4-3540089B31F5}" sibTransId="{62DC5C6A-24C1-4E6E-96DF-574D1F0DEED5}"/>
    <dgm:cxn modelId="{A3490D8E-0C5A-4A3E-8502-6AAEB6DF7F0A}" type="presOf" srcId="{8D26F7C5-07D5-4A21-953F-BC1650C74AC8}" destId="{25F1A776-2A01-442E-B31B-ACB413649055}" srcOrd="0" destOrd="0" presId="urn:microsoft.com/office/officeart/2005/8/layout/chevron2"/>
    <dgm:cxn modelId="{3ECB5781-6C56-4044-BB6B-5B3F210FCA0D}" srcId="{E93DDC0B-E9D6-4D40-8F32-288789F35BD6}" destId="{44F87448-4A21-4250-8E6C-0FD2E7F3AD07}" srcOrd="0" destOrd="0" parTransId="{E89424F8-846A-4836-B6C0-73F493B3D18B}" sibTransId="{C294C0D8-1047-4F6B-BB7C-6D226E0AB1B4}"/>
    <dgm:cxn modelId="{786A56CF-FE67-44FE-A52D-FD697FF4FA51}" type="presOf" srcId="{44F87448-4A21-4250-8E6C-0FD2E7F3AD07}" destId="{B082745B-8778-4237-9B00-4F86BCA433D1}" srcOrd="0" destOrd="0" presId="urn:microsoft.com/office/officeart/2005/8/layout/chevron2"/>
    <dgm:cxn modelId="{1B606636-6DFA-4810-B3F7-24817D4BDCAE}" type="presOf" srcId="{E93DDC0B-E9D6-4D40-8F32-288789F35BD6}" destId="{6A59188F-5F89-498A-81A7-4604A496B84B}" srcOrd="0" destOrd="0" presId="urn:microsoft.com/office/officeart/2005/8/layout/chevron2"/>
    <dgm:cxn modelId="{77D7DD25-06B4-4F8D-95FB-C572F3C5248C}" srcId="{8D26F7C5-07D5-4A21-953F-BC1650C74AC8}" destId="{6DDB67ED-A8AF-4B12-825D-08D95F692A76}" srcOrd="0" destOrd="0" parTransId="{B1DF5A4D-24FA-42BC-A8A4-52368100E049}" sibTransId="{2531E75D-D09C-40CE-A47B-BEB1742EDBB4}"/>
    <dgm:cxn modelId="{1F57DC6A-9DAC-4E78-BA5B-4EC0093AC330}" type="presOf" srcId="{6DDB67ED-A8AF-4B12-825D-08D95F692A76}" destId="{698E30D4-2ADE-4F35-A7EF-B05D306B8AFA}" srcOrd="0" destOrd="0" presId="urn:microsoft.com/office/officeart/2005/8/layout/chevron2"/>
    <dgm:cxn modelId="{D4A1BD24-6599-4592-BD0E-57D0D5FDEB52}" srcId="{2328D086-63CB-46D8-89E8-05EA0C3A2B9D}" destId="{D5C5854B-1F92-46F4-9B67-F7D5D00B639F}" srcOrd="0" destOrd="0" parTransId="{08830EC2-CE23-4C11-81E9-981440174D74}" sibTransId="{DECAD654-6804-4194-AC4F-B216DDFD53E3}"/>
    <dgm:cxn modelId="{24D959B9-875C-42B0-9D47-F746F0C80A6A}" type="presOf" srcId="{52D162C1-086C-4910-A029-05770FD0D3A6}" destId="{0A4027B1-9323-43D5-A3A3-7A8FA7D300CA}" srcOrd="0" destOrd="0" presId="urn:microsoft.com/office/officeart/2005/8/layout/chevron2"/>
    <dgm:cxn modelId="{72DACA58-4EF1-4E48-B342-291079FC9DBC}" type="presOf" srcId="{D5C5854B-1F92-46F4-9B67-F7D5D00B639F}" destId="{16A88BA2-7A9F-4B51-875D-92A418F4A495}" srcOrd="0" destOrd="0" presId="urn:microsoft.com/office/officeart/2005/8/layout/chevron2"/>
    <dgm:cxn modelId="{C3F90890-073B-42A8-A3EB-165B1FB129F2}" type="presOf" srcId="{2328D086-63CB-46D8-89E8-05EA0C3A2B9D}" destId="{5329E08E-214A-41E9-9DBE-944A5475BB04}" srcOrd="0" destOrd="0" presId="urn:microsoft.com/office/officeart/2005/8/layout/chevron2"/>
    <dgm:cxn modelId="{4420057B-27E3-435A-8804-CD706321ABAC}" srcId="{2328D086-63CB-46D8-89E8-05EA0C3A2B9D}" destId="{8D26F7C5-07D5-4A21-953F-BC1650C74AC8}" srcOrd="2" destOrd="0" parTransId="{FA259617-5907-418C-A785-39DF18CF323B}" sibTransId="{170063BD-6753-4A0D-836A-6972EEAD3496}"/>
    <dgm:cxn modelId="{2F3BC37C-97DA-441C-AF38-C0B41EA758E1}" type="presParOf" srcId="{5329E08E-214A-41E9-9DBE-944A5475BB04}" destId="{F61DAC50-6981-4C7D-A3EE-A726D451E916}" srcOrd="0" destOrd="0" presId="urn:microsoft.com/office/officeart/2005/8/layout/chevron2"/>
    <dgm:cxn modelId="{A05AA4E6-B451-4482-AF83-FBC741A61787}" type="presParOf" srcId="{F61DAC50-6981-4C7D-A3EE-A726D451E916}" destId="{16A88BA2-7A9F-4B51-875D-92A418F4A495}" srcOrd="0" destOrd="0" presId="urn:microsoft.com/office/officeart/2005/8/layout/chevron2"/>
    <dgm:cxn modelId="{045571D2-A8EF-4B55-85D0-58B95D644F98}" type="presParOf" srcId="{F61DAC50-6981-4C7D-A3EE-A726D451E916}" destId="{0A4027B1-9323-43D5-A3A3-7A8FA7D300CA}" srcOrd="1" destOrd="0" presId="urn:microsoft.com/office/officeart/2005/8/layout/chevron2"/>
    <dgm:cxn modelId="{FED3E126-2E2C-4B69-9755-3B7AF630840F}" type="presParOf" srcId="{5329E08E-214A-41E9-9DBE-944A5475BB04}" destId="{9561918A-821D-4103-B608-96CD099E04C9}" srcOrd="1" destOrd="0" presId="urn:microsoft.com/office/officeart/2005/8/layout/chevron2"/>
    <dgm:cxn modelId="{B05E8819-1F65-421A-AEF1-1D1A5BFE12EF}" type="presParOf" srcId="{5329E08E-214A-41E9-9DBE-944A5475BB04}" destId="{4C9128D5-A21E-44DB-AAD9-E7D38E95DCFE}" srcOrd="2" destOrd="0" presId="urn:microsoft.com/office/officeart/2005/8/layout/chevron2"/>
    <dgm:cxn modelId="{CFDDBBB5-0A2F-4252-9B99-84D899214FE3}" type="presParOf" srcId="{4C9128D5-A21E-44DB-AAD9-E7D38E95DCFE}" destId="{6A59188F-5F89-498A-81A7-4604A496B84B}" srcOrd="0" destOrd="0" presId="urn:microsoft.com/office/officeart/2005/8/layout/chevron2"/>
    <dgm:cxn modelId="{AD7228DC-5585-496C-A33F-C22AFA0AA8C3}" type="presParOf" srcId="{4C9128D5-A21E-44DB-AAD9-E7D38E95DCFE}" destId="{B082745B-8778-4237-9B00-4F86BCA433D1}" srcOrd="1" destOrd="0" presId="urn:microsoft.com/office/officeart/2005/8/layout/chevron2"/>
    <dgm:cxn modelId="{37118924-BFC9-4DF9-ABEF-684F4E68A5AA}" type="presParOf" srcId="{5329E08E-214A-41E9-9DBE-944A5475BB04}" destId="{4B4F049D-0364-4A5E-A8BF-C715ECE46F57}" srcOrd="3" destOrd="0" presId="urn:microsoft.com/office/officeart/2005/8/layout/chevron2"/>
    <dgm:cxn modelId="{A5B75B4C-55B3-4937-9B38-7D9263EEDD0B}" type="presParOf" srcId="{5329E08E-214A-41E9-9DBE-944A5475BB04}" destId="{E6A2FCD3-B751-4595-80BA-C39E980070FE}" srcOrd="4" destOrd="0" presId="urn:microsoft.com/office/officeart/2005/8/layout/chevron2"/>
    <dgm:cxn modelId="{08E8EAB0-A56D-4281-B2EE-3D60F1903CDE}" type="presParOf" srcId="{E6A2FCD3-B751-4595-80BA-C39E980070FE}" destId="{25F1A776-2A01-442E-B31B-ACB413649055}" srcOrd="0" destOrd="0" presId="urn:microsoft.com/office/officeart/2005/8/layout/chevron2"/>
    <dgm:cxn modelId="{53D5DB99-B83C-48A4-9526-A08D8FE5AD2C}" type="presParOf" srcId="{E6A2FCD3-B751-4595-80BA-C39E980070FE}" destId="{698E30D4-2ADE-4F35-A7EF-B05D306B8AF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255BA7-AD7A-46DB-972E-9365A76F512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637EC1-0376-447A-B94C-2E1717A4E14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Проблемы, риски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9C8FBE-20C7-41B3-9DFA-99C2B4BBB609}" type="parTrans" cxnId="{2FE81321-47C3-4A23-A8D7-B27C093806EE}">
      <dgm:prSet/>
      <dgm:spPr/>
      <dgm:t>
        <a:bodyPr/>
        <a:lstStyle/>
        <a:p>
          <a:endParaRPr lang="ru-RU"/>
        </a:p>
      </dgm:t>
    </dgm:pt>
    <dgm:pt modelId="{E43B5359-7D14-44D4-8EBD-13074A20AD2C}" type="sibTrans" cxnId="{2FE81321-47C3-4A23-A8D7-B27C093806EE}">
      <dgm:prSet/>
      <dgm:spPr/>
      <dgm:t>
        <a:bodyPr/>
        <a:lstStyle/>
        <a:p>
          <a:endParaRPr lang="ru-RU"/>
        </a:p>
      </dgm:t>
    </dgm:pt>
    <dgm:pt modelId="{9FC6E894-14E8-4EA8-B5E9-73039657533B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финансирования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B4341E-ABDD-4705-B3D8-4D0776295083}" type="parTrans" cxnId="{0DE58D84-57F2-4D1E-8C51-5F2BE716328B}">
      <dgm:prSet/>
      <dgm:spPr/>
      <dgm:t>
        <a:bodyPr/>
        <a:lstStyle/>
        <a:p>
          <a:endParaRPr lang="ru-RU"/>
        </a:p>
      </dgm:t>
    </dgm:pt>
    <dgm:pt modelId="{5DEAF4CF-0829-497F-A9F8-3B4BEA66FE89}" type="sibTrans" cxnId="{0DE58D84-57F2-4D1E-8C51-5F2BE716328B}">
      <dgm:prSet/>
      <dgm:spPr/>
      <dgm:t>
        <a:bodyPr/>
        <a:lstStyle/>
        <a:p>
          <a:endParaRPr lang="ru-RU"/>
        </a:p>
      </dgm:t>
    </dgm:pt>
    <dgm:pt modelId="{A709ADDA-8AB5-4986-A92A-D4648B61705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Найденные технологические решения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D404A4-673E-4FA7-98CB-A45A8019AC2A}" type="parTrans" cxnId="{E2E1D78F-9CE2-49DF-AD1D-CD36C23CA876}">
      <dgm:prSet/>
      <dgm:spPr/>
      <dgm:t>
        <a:bodyPr/>
        <a:lstStyle/>
        <a:p>
          <a:endParaRPr lang="ru-RU"/>
        </a:p>
      </dgm:t>
    </dgm:pt>
    <dgm:pt modelId="{28B70FC3-0AC4-413D-900C-ACCAE0BA06D9}" type="sibTrans" cxnId="{E2E1D78F-9CE2-49DF-AD1D-CD36C23CA876}">
      <dgm:prSet/>
      <dgm:spPr/>
      <dgm:t>
        <a:bodyPr/>
        <a:lstStyle/>
        <a:p>
          <a:endParaRPr lang="ru-RU"/>
        </a:p>
      </dgm:t>
    </dgm:pt>
    <dgm:pt modelId="{5F3392D9-75E1-404F-99EA-EB17860E6414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внебюджетных средств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108724-DA64-4391-ADA6-7718CC049BE8}" type="parTrans" cxnId="{2311C595-5C4A-4831-B58B-2C25CC8813CB}">
      <dgm:prSet/>
      <dgm:spPr/>
      <dgm:t>
        <a:bodyPr/>
        <a:lstStyle/>
        <a:p>
          <a:endParaRPr lang="ru-RU"/>
        </a:p>
      </dgm:t>
    </dgm:pt>
    <dgm:pt modelId="{4E3EE7E0-AC7E-4FEE-AD40-05597E42A96F}" type="sibTrans" cxnId="{2311C595-5C4A-4831-B58B-2C25CC8813CB}">
      <dgm:prSet/>
      <dgm:spPr/>
      <dgm:t>
        <a:bodyPr/>
        <a:lstStyle/>
        <a:p>
          <a:endParaRPr lang="ru-RU"/>
        </a:p>
      </dgm:t>
    </dgm:pt>
    <dgm:pt modelId="{88A1FA7C-7583-4A71-B79C-B6BAED80B882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в конкурсах различного уровня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8356CF-71E0-4383-84CF-D2B354BB2B43}" type="parTrans" cxnId="{A38DAAD1-1937-402F-9DA6-6847C80BC961}">
      <dgm:prSet/>
      <dgm:spPr/>
      <dgm:t>
        <a:bodyPr/>
        <a:lstStyle/>
        <a:p>
          <a:endParaRPr lang="ru-RU"/>
        </a:p>
      </dgm:t>
    </dgm:pt>
    <dgm:pt modelId="{5235D9E3-D84C-4480-8238-A2EF26F941BE}" type="sibTrans" cxnId="{A38DAAD1-1937-402F-9DA6-6847C80BC961}">
      <dgm:prSet/>
      <dgm:spPr/>
      <dgm:t>
        <a:bodyPr/>
        <a:lstStyle/>
        <a:p>
          <a:endParaRPr lang="ru-RU"/>
        </a:p>
      </dgm:t>
    </dgm:pt>
    <dgm:pt modelId="{640F45D5-7CD3-46E7-A08B-5EFA04742F92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Возникновение дополнительных расходов на содержание и совершенствование технической базы, препятствующих обновлению и обслуживанию компонентов ИОС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1C6B80-0C74-4AE6-94EC-EA94C09128DA}" type="parTrans" cxnId="{1EB7C825-1D09-47FF-A72D-DAC8000485CC}">
      <dgm:prSet/>
      <dgm:spPr/>
      <dgm:t>
        <a:bodyPr/>
        <a:lstStyle/>
        <a:p>
          <a:endParaRPr lang="ru-RU"/>
        </a:p>
      </dgm:t>
    </dgm:pt>
    <dgm:pt modelId="{47C2F4F4-A8D3-45BB-B9FD-CC7BFF2CF15A}" type="sibTrans" cxnId="{1EB7C825-1D09-47FF-A72D-DAC8000485CC}">
      <dgm:prSet/>
      <dgm:spPr/>
      <dgm:t>
        <a:bodyPr/>
        <a:lstStyle/>
        <a:p>
          <a:endParaRPr lang="ru-RU"/>
        </a:p>
      </dgm:t>
    </dgm:pt>
    <dgm:pt modelId="{1E25979E-47F1-44DE-ABE0-172C6068E445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Преодоление старых стереотипов профессиональной деятельности педагогов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F494EC-2E33-4909-AB2B-9C5C75E4DFDF}" type="parTrans" cxnId="{8F06F0A7-31A1-4480-B7BC-94E70293E8CA}">
      <dgm:prSet/>
      <dgm:spPr/>
      <dgm:t>
        <a:bodyPr/>
        <a:lstStyle/>
        <a:p>
          <a:endParaRPr lang="ru-RU"/>
        </a:p>
      </dgm:t>
    </dgm:pt>
    <dgm:pt modelId="{29EBB125-8E9A-4BE2-ACA4-C7EFA6E27670}" type="sibTrans" cxnId="{8F06F0A7-31A1-4480-B7BC-94E70293E8CA}">
      <dgm:prSet/>
      <dgm:spPr/>
      <dgm:t>
        <a:bodyPr/>
        <a:lstStyle/>
        <a:p>
          <a:endParaRPr lang="ru-RU"/>
        </a:p>
      </dgm:t>
    </dgm:pt>
    <dgm:pt modelId="{CE9754F4-D695-4A5E-B9B1-3B514155A33D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благоприятных организационно-педагогических условий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266357-53BA-493E-8144-F885066F7876}" type="parTrans" cxnId="{006A3488-E1A7-47B6-BE38-53BF7D1742B3}">
      <dgm:prSet/>
      <dgm:spPr/>
      <dgm:t>
        <a:bodyPr/>
        <a:lstStyle/>
        <a:p>
          <a:endParaRPr lang="ru-RU"/>
        </a:p>
      </dgm:t>
    </dgm:pt>
    <dgm:pt modelId="{BDED6F48-AEAC-4D1D-A501-AFCF953BA79A}" type="sibTrans" cxnId="{006A3488-E1A7-47B6-BE38-53BF7D1742B3}">
      <dgm:prSet/>
      <dgm:spPr/>
      <dgm:t>
        <a:bodyPr/>
        <a:lstStyle/>
        <a:p>
          <a:endParaRPr lang="ru-RU"/>
        </a:p>
      </dgm:t>
    </dgm:pt>
    <dgm:pt modelId="{17CAA5D1-30F7-4307-BEE8-FA1A6C075A1F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«Школа компьютерной грамотности» (корпоративное обучение)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420D0B-E777-4E3A-B6B1-EDFBCF947F1B}" type="parTrans" cxnId="{D3F41AB7-90CB-47BB-800D-29A959CEA9D9}">
      <dgm:prSet/>
      <dgm:spPr/>
      <dgm:t>
        <a:bodyPr/>
        <a:lstStyle/>
        <a:p>
          <a:endParaRPr lang="ru-RU"/>
        </a:p>
      </dgm:t>
    </dgm:pt>
    <dgm:pt modelId="{74824ABB-FAE7-43C3-AE08-1DBFAC8AA35B}" type="sibTrans" cxnId="{D3F41AB7-90CB-47BB-800D-29A959CEA9D9}">
      <dgm:prSet/>
      <dgm:spPr/>
      <dgm:t>
        <a:bodyPr/>
        <a:lstStyle/>
        <a:p>
          <a:endParaRPr lang="ru-RU"/>
        </a:p>
      </dgm:t>
    </dgm:pt>
    <dgm:pt modelId="{FD3536A8-6EDE-4BAB-BB6A-1C1D5CD9435F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Расширение круга должностных обязанностей педагогов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B2A420-4216-4E62-B870-7BA382F54C57}" type="parTrans" cxnId="{1A7801A9-2F19-473D-B7A7-8A0F81B1EAD8}">
      <dgm:prSet/>
      <dgm:spPr/>
      <dgm:t>
        <a:bodyPr/>
        <a:lstStyle/>
        <a:p>
          <a:endParaRPr lang="ru-RU"/>
        </a:p>
      </dgm:t>
    </dgm:pt>
    <dgm:pt modelId="{82A1B56E-C024-4FAA-953A-0B3A66F9FB39}" type="sibTrans" cxnId="{1A7801A9-2F19-473D-B7A7-8A0F81B1EAD8}">
      <dgm:prSet/>
      <dgm:spPr/>
      <dgm:t>
        <a:bodyPr/>
        <a:lstStyle/>
        <a:p>
          <a:endParaRPr lang="ru-RU"/>
        </a:p>
      </dgm:t>
    </dgm:pt>
    <dgm:pt modelId="{EEE2B835-3119-4FC3-85BE-86634BBF5E2D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Предусмотрены выплаты стимулирующего характера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BE83BC-AF71-4976-BDFE-FC25EDAA94EF}" type="parTrans" cxnId="{28F4522F-57D4-4552-A5E2-78069D690AE1}">
      <dgm:prSet/>
      <dgm:spPr/>
      <dgm:t>
        <a:bodyPr/>
        <a:lstStyle/>
        <a:p>
          <a:endParaRPr lang="ru-RU"/>
        </a:p>
      </dgm:t>
    </dgm:pt>
    <dgm:pt modelId="{E5783F8A-33B3-48A6-B210-7D28AF0B4BA1}" type="sibTrans" cxnId="{28F4522F-57D4-4552-A5E2-78069D690AE1}">
      <dgm:prSet/>
      <dgm:spPr/>
      <dgm:t>
        <a:bodyPr/>
        <a:lstStyle/>
        <a:p>
          <a:endParaRPr lang="ru-RU"/>
        </a:p>
      </dgm:t>
    </dgm:pt>
    <dgm:pt modelId="{6AC79298-E741-436F-A1E0-29B234E371B7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объема информации для реализации управленческих функций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2F27CD-12B5-45E4-AB80-F97B77E2CDB7}" type="parTrans" cxnId="{FB151F88-8687-4647-AB2D-EDD2FCC4982D}">
      <dgm:prSet/>
      <dgm:spPr/>
      <dgm:t>
        <a:bodyPr/>
        <a:lstStyle/>
        <a:p>
          <a:endParaRPr lang="ru-RU"/>
        </a:p>
      </dgm:t>
    </dgm:pt>
    <dgm:pt modelId="{2ACB19BA-C5E9-41AF-B27B-A903BA95C221}" type="sibTrans" cxnId="{FB151F88-8687-4647-AB2D-EDD2FCC4982D}">
      <dgm:prSet/>
      <dgm:spPr/>
      <dgm:t>
        <a:bodyPr/>
        <a:lstStyle/>
        <a:p>
          <a:endParaRPr lang="ru-RU"/>
        </a:p>
      </dgm:t>
    </dgm:pt>
    <dgm:pt modelId="{952FBA90-B0D4-4429-B470-6C66A69FD4DC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Заключение соглашения о сотрудничестве с ООО «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ФинПромМаркет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21 век апробация и внедрение ИАС «Аверс: Заведующий ДОУ»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40720B-E51B-48E7-9015-36D3A9D0F563}" type="parTrans" cxnId="{4482EDE3-7D20-49BF-A7AA-517CFF68ECCA}">
      <dgm:prSet/>
      <dgm:spPr/>
      <dgm:t>
        <a:bodyPr/>
        <a:lstStyle/>
        <a:p>
          <a:endParaRPr lang="ru-RU"/>
        </a:p>
      </dgm:t>
    </dgm:pt>
    <dgm:pt modelId="{043ACF5D-2A41-4917-A437-065B2EE2606B}" type="sibTrans" cxnId="{4482EDE3-7D20-49BF-A7AA-517CFF68ECCA}">
      <dgm:prSet/>
      <dgm:spPr/>
      <dgm:t>
        <a:bodyPr/>
        <a:lstStyle/>
        <a:p>
          <a:endParaRPr lang="ru-RU"/>
        </a:p>
      </dgm:t>
    </dgm:pt>
    <dgm:pt modelId="{8A10CA3C-01CA-4FC0-8DC0-846F8C08D48C}" type="pres">
      <dgm:prSet presAssocID="{8A255BA7-AD7A-46DB-972E-9365A76F51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062CD6-3BA9-4BCA-8E49-78B277856492}" type="pres">
      <dgm:prSet presAssocID="{75637EC1-0376-447A-B94C-2E1717A4E147}" presName="composite" presStyleCnt="0"/>
      <dgm:spPr/>
    </dgm:pt>
    <dgm:pt modelId="{9C74F5E3-BA3A-4C94-AB99-7216409465FA}" type="pres">
      <dgm:prSet presAssocID="{75637EC1-0376-447A-B94C-2E1717A4E147}" presName="parTx" presStyleLbl="alignNode1" presStyleIdx="0" presStyleCnt="2" custScaleX="108735" custScaleY="147122" custLinFactY="-45552" custLinFactNeighborX="72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B630A3-89E8-464B-A023-4FF4792456C2}" type="pres">
      <dgm:prSet presAssocID="{75637EC1-0376-447A-B94C-2E1717A4E147}" presName="desTx" presStyleLbl="alignAccFollowNode1" presStyleIdx="0" presStyleCnt="2" custScaleX="108847" custScaleY="86072" custLinFactNeighborX="1968" custLinFactNeighborY="-2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5ED1BA-C574-4C3A-AF7F-974BEAE27BDC}" type="pres">
      <dgm:prSet presAssocID="{E43B5359-7D14-44D4-8EBD-13074A20AD2C}" presName="space" presStyleCnt="0"/>
      <dgm:spPr/>
    </dgm:pt>
    <dgm:pt modelId="{F10DF67C-5B47-48A2-97DB-51647EE99A5D}" type="pres">
      <dgm:prSet presAssocID="{A709ADDA-8AB5-4986-A92A-D4648B61705D}" presName="composite" presStyleCnt="0"/>
      <dgm:spPr/>
    </dgm:pt>
    <dgm:pt modelId="{751F9B8E-7119-4890-B47B-294382345919}" type="pres">
      <dgm:prSet presAssocID="{A709ADDA-8AB5-4986-A92A-D4648B61705D}" presName="parTx" presStyleLbl="alignNode1" presStyleIdx="1" presStyleCnt="2" custScaleX="107053" custScaleY="149195" custLinFactY="-39072" custLinFactNeighborX="32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6C0FBE-D87D-44A4-8C0B-42FC22999879}" type="pres">
      <dgm:prSet presAssocID="{A709ADDA-8AB5-4986-A92A-D4648B61705D}" presName="desTx" presStyleLbl="alignAccFollowNode1" presStyleIdx="1" presStyleCnt="2" custScaleX="108847" custScaleY="86740" custLinFactNeighborX="313" custLinFactNeighborY="-18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B7C825-1D09-47FF-A72D-DAC8000485CC}" srcId="{75637EC1-0376-447A-B94C-2E1717A4E147}" destId="{640F45D5-7CD3-46E7-A08B-5EFA04742F92}" srcOrd="3" destOrd="0" parTransId="{9F1C6B80-0C74-4AE6-94EC-EA94C09128DA}" sibTransId="{47C2F4F4-A8D3-45BB-B9FD-CC7BFF2CF15A}"/>
    <dgm:cxn modelId="{13249CEB-B626-41B6-83FD-762455BD2483}" type="presOf" srcId="{6AC79298-E741-436F-A1E0-29B234E371B7}" destId="{37B630A3-89E8-464B-A023-4FF4792456C2}" srcOrd="0" destOrd="4" presId="urn:microsoft.com/office/officeart/2005/8/layout/hList1"/>
    <dgm:cxn modelId="{4C1DC116-E1CC-4ACA-9AAD-29DD60C2810C}" type="presOf" srcId="{A709ADDA-8AB5-4986-A92A-D4648B61705D}" destId="{751F9B8E-7119-4890-B47B-294382345919}" srcOrd="0" destOrd="0" presId="urn:microsoft.com/office/officeart/2005/8/layout/hList1"/>
    <dgm:cxn modelId="{AE607601-0B01-4A78-82FD-ABAC2D26B301}" type="presOf" srcId="{952FBA90-B0D4-4429-B470-6C66A69FD4DC}" destId="{D06C0FBE-D87D-44A4-8C0B-42FC22999879}" srcOrd="0" destOrd="5" presId="urn:microsoft.com/office/officeart/2005/8/layout/hList1"/>
    <dgm:cxn modelId="{1A7801A9-2F19-473D-B7A7-8A0F81B1EAD8}" srcId="{75637EC1-0376-447A-B94C-2E1717A4E147}" destId="{FD3536A8-6EDE-4BAB-BB6A-1C1D5CD9435F}" srcOrd="2" destOrd="0" parTransId="{F0B2A420-4216-4E62-B870-7BA382F54C57}" sibTransId="{82A1B56E-C024-4FAA-953A-0B3A66F9FB39}"/>
    <dgm:cxn modelId="{E2E1D78F-9CE2-49DF-AD1D-CD36C23CA876}" srcId="{8A255BA7-AD7A-46DB-972E-9365A76F5120}" destId="{A709ADDA-8AB5-4986-A92A-D4648B61705D}" srcOrd="1" destOrd="0" parTransId="{9ED404A4-673E-4FA7-98CB-A45A8019AC2A}" sibTransId="{28B70FC3-0AC4-413D-900C-ACCAE0BA06D9}"/>
    <dgm:cxn modelId="{61489163-2C97-4F8E-A449-7BD0FCB9BAEE}" type="presOf" srcId="{1E25979E-47F1-44DE-ABE0-172C6068E445}" destId="{37B630A3-89E8-464B-A023-4FF4792456C2}" srcOrd="0" destOrd="1" presId="urn:microsoft.com/office/officeart/2005/8/layout/hList1"/>
    <dgm:cxn modelId="{9525B72C-8ECD-4333-B527-225ACFB7F5B1}" type="presOf" srcId="{9FC6E894-14E8-4EA8-B5E9-73039657533B}" destId="{37B630A3-89E8-464B-A023-4FF4792456C2}" srcOrd="0" destOrd="0" presId="urn:microsoft.com/office/officeart/2005/8/layout/hList1"/>
    <dgm:cxn modelId="{A31AFF04-484D-43E6-8704-FBB2AD6FAD5A}" type="presOf" srcId="{EEE2B835-3119-4FC3-85BE-86634BBF5E2D}" destId="{D06C0FBE-D87D-44A4-8C0B-42FC22999879}" srcOrd="0" destOrd="4" presId="urn:microsoft.com/office/officeart/2005/8/layout/hList1"/>
    <dgm:cxn modelId="{2311C595-5C4A-4831-B58B-2C25CC8813CB}" srcId="{A709ADDA-8AB5-4986-A92A-D4648B61705D}" destId="{5F3392D9-75E1-404F-99EA-EB17860E6414}" srcOrd="0" destOrd="0" parTransId="{E0108724-DA64-4391-ADA6-7718CC049BE8}" sibTransId="{4E3EE7E0-AC7E-4FEE-AD40-05597E42A96F}"/>
    <dgm:cxn modelId="{0DE58D84-57F2-4D1E-8C51-5F2BE716328B}" srcId="{75637EC1-0376-447A-B94C-2E1717A4E147}" destId="{9FC6E894-14E8-4EA8-B5E9-73039657533B}" srcOrd="0" destOrd="0" parTransId="{EEB4341E-ABDD-4705-B3D8-4D0776295083}" sibTransId="{5DEAF4CF-0829-497F-A9F8-3B4BEA66FE89}"/>
    <dgm:cxn modelId="{D3F41AB7-90CB-47BB-800D-29A959CEA9D9}" srcId="{A709ADDA-8AB5-4986-A92A-D4648B61705D}" destId="{17CAA5D1-30F7-4307-BEE8-FA1A6C075A1F}" srcOrd="3" destOrd="0" parTransId="{CC420D0B-E777-4E3A-B6B1-EDFBCF947F1B}" sibTransId="{74824ABB-FAE7-43C3-AE08-1DBFAC8AA35B}"/>
    <dgm:cxn modelId="{00C7B6EB-B390-4054-8F67-3DEB9BA0C0C7}" type="presOf" srcId="{640F45D5-7CD3-46E7-A08B-5EFA04742F92}" destId="{37B630A3-89E8-464B-A023-4FF4792456C2}" srcOrd="0" destOrd="3" presId="urn:microsoft.com/office/officeart/2005/8/layout/hList1"/>
    <dgm:cxn modelId="{F1A43C52-D4C9-410A-B858-A5CA38DA1E90}" type="presOf" srcId="{8A255BA7-AD7A-46DB-972E-9365A76F5120}" destId="{8A10CA3C-01CA-4FC0-8DC0-846F8C08D48C}" srcOrd="0" destOrd="0" presId="urn:microsoft.com/office/officeart/2005/8/layout/hList1"/>
    <dgm:cxn modelId="{28F4522F-57D4-4552-A5E2-78069D690AE1}" srcId="{A709ADDA-8AB5-4986-A92A-D4648B61705D}" destId="{EEE2B835-3119-4FC3-85BE-86634BBF5E2D}" srcOrd="4" destOrd="0" parTransId="{45BE83BC-AF71-4976-BDFE-FC25EDAA94EF}" sibTransId="{E5783F8A-33B3-48A6-B210-7D28AF0B4BA1}"/>
    <dgm:cxn modelId="{006A3488-E1A7-47B6-BE38-53BF7D1742B3}" srcId="{A709ADDA-8AB5-4986-A92A-D4648B61705D}" destId="{CE9754F4-D695-4A5E-B9B1-3B514155A33D}" srcOrd="2" destOrd="0" parTransId="{57266357-53BA-493E-8144-F885066F7876}" sibTransId="{BDED6F48-AEAC-4D1D-A501-AFCF953BA79A}"/>
    <dgm:cxn modelId="{8F06F0A7-31A1-4480-B7BC-94E70293E8CA}" srcId="{75637EC1-0376-447A-B94C-2E1717A4E147}" destId="{1E25979E-47F1-44DE-ABE0-172C6068E445}" srcOrd="1" destOrd="0" parTransId="{2EF494EC-2E33-4909-AB2B-9C5C75E4DFDF}" sibTransId="{29EBB125-8E9A-4BE2-ACA4-C7EFA6E27670}"/>
    <dgm:cxn modelId="{BB274559-6A88-4C54-95A0-4C1A07916452}" type="presOf" srcId="{FD3536A8-6EDE-4BAB-BB6A-1C1D5CD9435F}" destId="{37B630A3-89E8-464B-A023-4FF4792456C2}" srcOrd="0" destOrd="2" presId="urn:microsoft.com/office/officeart/2005/8/layout/hList1"/>
    <dgm:cxn modelId="{4482EDE3-7D20-49BF-A7AA-517CFF68ECCA}" srcId="{A709ADDA-8AB5-4986-A92A-D4648B61705D}" destId="{952FBA90-B0D4-4429-B470-6C66A69FD4DC}" srcOrd="5" destOrd="0" parTransId="{A040720B-E51B-48E7-9015-36D3A9D0F563}" sibTransId="{043ACF5D-2A41-4917-A437-065B2EE2606B}"/>
    <dgm:cxn modelId="{2FE81321-47C3-4A23-A8D7-B27C093806EE}" srcId="{8A255BA7-AD7A-46DB-972E-9365A76F5120}" destId="{75637EC1-0376-447A-B94C-2E1717A4E147}" srcOrd="0" destOrd="0" parTransId="{839C8FBE-20C7-41B3-9DFA-99C2B4BBB609}" sibTransId="{E43B5359-7D14-44D4-8EBD-13074A20AD2C}"/>
    <dgm:cxn modelId="{A38DAAD1-1937-402F-9DA6-6847C80BC961}" srcId="{A709ADDA-8AB5-4986-A92A-D4648B61705D}" destId="{88A1FA7C-7583-4A71-B79C-B6BAED80B882}" srcOrd="1" destOrd="0" parTransId="{DF8356CF-71E0-4383-84CF-D2B354BB2B43}" sibTransId="{5235D9E3-D84C-4480-8238-A2EF26F941BE}"/>
    <dgm:cxn modelId="{A85C2384-AD24-41A3-883B-12092C838423}" type="presOf" srcId="{75637EC1-0376-447A-B94C-2E1717A4E147}" destId="{9C74F5E3-BA3A-4C94-AB99-7216409465FA}" srcOrd="0" destOrd="0" presId="urn:microsoft.com/office/officeart/2005/8/layout/hList1"/>
    <dgm:cxn modelId="{52D8FF79-ADD6-49D2-981E-1A1B66519853}" type="presOf" srcId="{88A1FA7C-7583-4A71-B79C-B6BAED80B882}" destId="{D06C0FBE-D87D-44A4-8C0B-42FC22999879}" srcOrd="0" destOrd="1" presId="urn:microsoft.com/office/officeart/2005/8/layout/hList1"/>
    <dgm:cxn modelId="{51D65452-A177-45C5-9341-64C8D8C1BBF1}" type="presOf" srcId="{17CAA5D1-30F7-4307-BEE8-FA1A6C075A1F}" destId="{D06C0FBE-D87D-44A4-8C0B-42FC22999879}" srcOrd="0" destOrd="3" presId="urn:microsoft.com/office/officeart/2005/8/layout/hList1"/>
    <dgm:cxn modelId="{16CA5FC6-C2DC-4EAC-9E84-54CC2202DE29}" type="presOf" srcId="{CE9754F4-D695-4A5E-B9B1-3B514155A33D}" destId="{D06C0FBE-D87D-44A4-8C0B-42FC22999879}" srcOrd="0" destOrd="2" presId="urn:microsoft.com/office/officeart/2005/8/layout/hList1"/>
    <dgm:cxn modelId="{D8A44B8F-E9F9-4181-BBF7-79972EA4F235}" type="presOf" srcId="{5F3392D9-75E1-404F-99EA-EB17860E6414}" destId="{D06C0FBE-D87D-44A4-8C0B-42FC22999879}" srcOrd="0" destOrd="0" presId="urn:microsoft.com/office/officeart/2005/8/layout/hList1"/>
    <dgm:cxn modelId="{FB151F88-8687-4647-AB2D-EDD2FCC4982D}" srcId="{75637EC1-0376-447A-B94C-2E1717A4E147}" destId="{6AC79298-E741-436F-A1E0-29B234E371B7}" srcOrd="4" destOrd="0" parTransId="{302F27CD-12B5-45E4-AB80-F97B77E2CDB7}" sibTransId="{2ACB19BA-C5E9-41AF-B27B-A903BA95C221}"/>
    <dgm:cxn modelId="{BF0E4587-A298-499B-8751-CD6679C14ECA}" type="presParOf" srcId="{8A10CA3C-01CA-4FC0-8DC0-846F8C08D48C}" destId="{97062CD6-3BA9-4BCA-8E49-78B277856492}" srcOrd="0" destOrd="0" presId="urn:microsoft.com/office/officeart/2005/8/layout/hList1"/>
    <dgm:cxn modelId="{FE3B98E7-2F1E-4568-85E9-0701EA1B99B5}" type="presParOf" srcId="{97062CD6-3BA9-4BCA-8E49-78B277856492}" destId="{9C74F5E3-BA3A-4C94-AB99-7216409465FA}" srcOrd="0" destOrd="0" presId="urn:microsoft.com/office/officeart/2005/8/layout/hList1"/>
    <dgm:cxn modelId="{9382E428-086F-46AD-BC26-74D893734A31}" type="presParOf" srcId="{97062CD6-3BA9-4BCA-8E49-78B277856492}" destId="{37B630A3-89E8-464B-A023-4FF4792456C2}" srcOrd="1" destOrd="0" presId="urn:microsoft.com/office/officeart/2005/8/layout/hList1"/>
    <dgm:cxn modelId="{1162209A-DEF0-4007-8D94-A725B2C6C15F}" type="presParOf" srcId="{8A10CA3C-01CA-4FC0-8DC0-846F8C08D48C}" destId="{B85ED1BA-C574-4C3A-AF7F-974BEAE27BDC}" srcOrd="1" destOrd="0" presId="urn:microsoft.com/office/officeart/2005/8/layout/hList1"/>
    <dgm:cxn modelId="{14A22C72-3006-42C8-B159-1B923FB18DED}" type="presParOf" srcId="{8A10CA3C-01CA-4FC0-8DC0-846F8C08D48C}" destId="{F10DF67C-5B47-48A2-97DB-51647EE99A5D}" srcOrd="2" destOrd="0" presId="urn:microsoft.com/office/officeart/2005/8/layout/hList1"/>
    <dgm:cxn modelId="{E3D61199-A9C5-44AC-B5A4-B11102DBC228}" type="presParOf" srcId="{F10DF67C-5B47-48A2-97DB-51647EE99A5D}" destId="{751F9B8E-7119-4890-B47B-294382345919}" srcOrd="0" destOrd="0" presId="urn:microsoft.com/office/officeart/2005/8/layout/hList1"/>
    <dgm:cxn modelId="{5C33C522-18A4-41E4-8353-248579CFEB45}" type="presParOf" srcId="{F10DF67C-5B47-48A2-97DB-51647EE99A5D}" destId="{D06C0FBE-D87D-44A4-8C0B-42FC2299987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4C724E-C4E2-4C8A-8C0E-132E930FD7D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CCEC2EAA-29AB-48FB-ABB8-F4B636CE4354}">
      <dgm:prSet phldrT="[Текст]" phldr="1"/>
      <dgm:spPr/>
      <dgm:t>
        <a:bodyPr/>
        <a:lstStyle/>
        <a:p>
          <a:endParaRPr lang="ru-RU"/>
        </a:p>
      </dgm:t>
    </dgm:pt>
    <dgm:pt modelId="{611339FF-BE98-44D6-A6FE-40D0F3B7C6C5}" type="parTrans" cxnId="{320FB612-F721-45F9-BC4F-0FFF7028A6BB}">
      <dgm:prSet/>
      <dgm:spPr/>
      <dgm:t>
        <a:bodyPr/>
        <a:lstStyle/>
        <a:p>
          <a:endParaRPr lang="ru-RU"/>
        </a:p>
      </dgm:t>
    </dgm:pt>
    <dgm:pt modelId="{D817D3D0-54FB-42F5-BAE7-23B31049941F}" type="sibTrans" cxnId="{320FB612-F721-45F9-BC4F-0FFF7028A6BB}">
      <dgm:prSet/>
      <dgm:spPr/>
      <dgm:t>
        <a:bodyPr/>
        <a:lstStyle/>
        <a:p>
          <a:endParaRPr lang="ru-RU"/>
        </a:p>
      </dgm:t>
    </dgm:pt>
    <dgm:pt modelId="{A580332D-A749-4CDE-A22B-839E88DDDBA3}">
      <dgm:prSet phldrT="[Текст]" phldr="1"/>
      <dgm:spPr/>
      <dgm:t>
        <a:bodyPr/>
        <a:lstStyle/>
        <a:p>
          <a:endParaRPr lang="ru-RU"/>
        </a:p>
      </dgm:t>
    </dgm:pt>
    <dgm:pt modelId="{CFFDC1A8-0F33-4442-8D1C-4B7AA29E88FC}" type="parTrans" cxnId="{E95013E4-F263-47CD-B12D-51AA70F8F90B}">
      <dgm:prSet/>
      <dgm:spPr/>
      <dgm:t>
        <a:bodyPr/>
        <a:lstStyle/>
        <a:p>
          <a:endParaRPr lang="ru-RU"/>
        </a:p>
      </dgm:t>
    </dgm:pt>
    <dgm:pt modelId="{AADED644-C0E2-49B9-BEAC-12D36A8B3EBE}" type="sibTrans" cxnId="{E95013E4-F263-47CD-B12D-51AA70F8F90B}">
      <dgm:prSet/>
      <dgm:spPr/>
      <dgm:t>
        <a:bodyPr/>
        <a:lstStyle/>
        <a:p>
          <a:endParaRPr lang="ru-RU"/>
        </a:p>
      </dgm:t>
    </dgm:pt>
    <dgm:pt modelId="{DECAA6DC-289E-440E-AF9C-4827C39FD6E1}">
      <dgm:prSet phldrT="[Текст]" phldr="1"/>
      <dgm:spPr/>
      <dgm:t>
        <a:bodyPr/>
        <a:lstStyle/>
        <a:p>
          <a:endParaRPr lang="ru-RU"/>
        </a:p>
      </dgm:t>
    </dgm:pt>
    <dgm:pt modelId="{A1151E83-779A-4BE3-8DB2-F29822D16822}" type="parTrans" cxnId="{53F5C0A4-2C81-4DC4-87B7-B7557ABD7749}">
      <dgm:prSet/>
      <dgm:spPr/>
      <dgm:t>
        <a:bodyPr/>
        <a:lstStyle/>
        <a:p>
          <a:endParaRPr lang="ru-RU"/>
        </a:p>
      </dgm:t>
    </dgm:pt>
    <dgm:pt modelId="{98BD87F7-08E3-4560-948C-DCA627C3E27F}" type="sibTrans" cxnId="{53F5C0A4-2C81-4DC4-87B7-B7557ABD7749}">
      <dgm:prSet/>
      <dgm:spPr/>
      <dgm:t>
        <a:bodyPr/>
        <a:lstStyle/>
        <a:p>
          <a:endParaRPr lang="ru-RU"/>
        </a:p>
      </dgm:t>
    </dgm:pt>
    <dgm:pt modelId="{B8E7B160-1218-42D1-80F4-B6CF996B17F2}">
      <dgm:prSet phldrT="[Текст]" phldr="1"/>
      <dgm:spPr/>
      <dgm:t>
        <a:bodyPr/>
        <a:lstStyle/>
        <a:p>
          <a:endParaRPr lang="ru-RU"/>
        </a:p>
      </dgm:t>
    </dgm:pt>
    <dgm:pt modelId="{856E8AAB-542D-44EB-8E1E-96E163CC3774}" type="parTrans" cxnId="{C1CE1163-8E88-4772-BD8A-957444025C47}">
      <dgm:prSet/>
      <dgm:spPr/>
      <dgm:t>
        <a:bodyPr/>
        <a:lstStyle/>
        <a:p>
          <a:endParaRPr lang="ru-RU"/>
        </a:p>
      </dgm:t>
    </dgm:pt>
    <dgm:pt modelId="{EC531FB8-8EA8-4466-95D3-96676869B2C7}" type="sibTrans" cxnId="{C1CE1163-8E88-4772-BD8A-957444025C47}">
      <dgm:prSet/>
      <dgm:spPr/>
      <dgm:t>
        <a:bodyPr/>
        <a:lstStyle/>
        <a:p>
          <a:endParaRPr lang="ru-RU"/>
        </a:p>
      </dgm:t>
    </dgm:pt>
    <dgm:pt modelId="{A2C5BF39-A2A1-4960-B2AD-7AE2BEF0C9A0}">
      <dgm:prSet phldrT="[Текст]" phldr="1"/>
      <dgm:spPr/>
      <dgm:t>
        <a:bodyPr/>
        <a:lstStyle/>
        <a:p>
          <a:endParaRPr lang="ru-RU"/>
        </a:p>
      </dgm:t>
    </dgm:pt>
    <dgm:pt modelId="{D8109357-8647-47BD-A72F-D5A6BD22B055}" type="parTrans" cxnId="{6830BE0B-EF08-4E91-A0CD-705D6A0FE2D5}">
      <dgm:prSet/>
      <dgm:spPr/>
      <dgm:t>
        <a:bodyPr/>
        <a:lstStyle/>
        <a:p>
          <a:endParaRPr lang="ru-RU"/>
        </a:p>
      </dgm:t>
    </dgm:pt>
    <dgm:pt modelId="{C68380E5-CBAB-47D2-8192-EA358D7B474B}" type="sibTrans" cxnId="{6830BE0B-EF08-4E91-A0CD-705D6A0FE2D5}">
      <dgm:prSet/>
      <dgm:spPr/>
      <dgm:t>
        <a:bodyPr/>
        <a:lstStyle/>
        <a:p>
          <a:endParaRPr lang="ru-RU"/>
        </a:p>
      </dgm:t>
    </dgm:pt>
    <dgm:pt modelId="{34382A24-F967-405B-B0ED-4DF58ED12F73}">
      <dgm:prSet phldrT="[Текст]" phldr="1"/>
      <dgm:spPr/>
      <dgm:t>
        <a:bodyPr/>
        <a:lstStyle/>
        <a:p>
          <a:endParaRPr lang="ru-RU"/>
        </a:p>
      </dgm:t>
    </dgm:pt>
    <dgm:pt modelId="{4A92F4E3-5246-4F5D-A80C-42A0AA730EFF}" type="parTrans" cxnId="{01DCE8A3-118B-40B8-A5E0-D76C6289AEED}">
      <dgm:prSet/>
      <dgm:spPr/>
      <dgm:t>
        <a:bodyPr/>
        <a:lstStyle/>
        <a:p>
          <a:endParaRPr lang="ru-RU"/>
        </a:p>
      </dgm:t>
    </dgm:pt>
    <dgm:pt modelId="{0B1C677E-7001-40CC-91A2-B7560C0A4E15}" type="sibTrans" cxnId="{01DCE8A3-118B-40B8-A5E0-D76C6289AEED}">
      <dgm:prSet/>
      <dgm:spPr/>
      <dgm:t>
        <a:bodyPr/>
        <a:lstStyle/>
        <a:p>
          <a:endParaRPr lang="ru-RU"/>
        </a:p>
      </dgm:t>
    </dgm:pt>
    <dgm:pt modelId="{E13BB6E7-C18F-4056-9E40-630973BF6B85}">
      <dgm:prSet phldrT="[Текст]" phldr="1"/>
      <dgm:spPr/>
      <dgm:t>
        <a:bodyPr/>
        <a:lstStyle/>
        <a:p>
          <a:endParaRPr lang="ru-RU"/>
        </a:p>
      </dgm:t>
    </dgm:pt>
    <dgm:pt modelId="{E7FB9178-D108-44E0-8A21-7F36722F9CD5}" type="parTrans" cxnId="{7B63FEA5-79E5-46ED-AFD6-FBE881294A08}">
      <dgm:prSet/>
      <dgm:spPr/>
      <dgm:t>
        <a:bodyPr/>
        <a:lstStyle/>
        <a:p>
          <a:endParaRPr lang="ru-RU"/>
        </a:p>
      </dgm:t>
    </dgm:pt>
    <dgm:pt modelId="{7CFE6D36-B865-4104-8ADE-7302C017D59F}" type="sibTrans" cxnId="{7B63FEA5-79E5-46ED-AFD6-FBE881294A08}">
      <dgm:prSet/>
      <dgm:spPr/>
      <dgm:t>
        <a:bodyPr/>
        <a:lstStyle/>
        <a:p>
          <a:endParaRPr lang="ru-RU"/>
        </a:p>
      </dgm:t>
    </dgm:pt>
    <dgm:pt modelId="{45EF8D18-AB8B-420A-BFC5-E3BCF221AE63}">
      <dgm:prSet phldrT="[Текст]" phldr="1"/>
      <dgm:spPr/>
      <dgm:t>
        <a:bodyPr/>
        <a:lstStyle/>
        <a:p>
          <a:endParaRPr lang="ru-RU"/>
        </a:p>
      </dgm:t>
    </dgm:pt>
    <dgm:pt modelId="{28A254B8-3C50-4AAC-8BE5-2E3A5EB669C5}" type="parTrans" cxnId="{F763EDBA-88AE-40A3-B39E-52CB6C02F48D}">
      <dgm:prSet/>
      <dgm:spPr/>
      <dgm:t>
        <a:bodyPr/>
        <a:lstStyle/>
        <a:p>
          <a:endParaRPr lang="ru-RU"/>
        </a:p>
      </dgm:t>
    </dgm:pt>
    <dgm:pt modelId="{7D59F184-05B1-496E-8758-B86A8A025C3C}" type="sibTrans" cxnId="{F763EDBA-88AE-40A3-B39E-52CB6C02F48D}">
      <dgm:prSet/>
      <dgm:spPr/>
      <dgm:t>
        <a:bodyPr/>
        <a:lstStyle/>
        <a:p>
          <a:endParaRPr lang="ru-RU"/>
        </a:p>
      </dgm:t>
    </dgm:pt>
    <dgm:pt modelId="{778AF76C-090E-452C-BAB6-1955C96A4563}">
      <dgm:prSet phldrT="[Текст]" phldr="1"/>
      <dgm:spPr/>
      <dgm:t>
        <a:bodyPr/>
        <a:lstStyle/>
        <a:p>
          <a:endParaRPr lang="ru-RU"/>
        </a:p>
      </dgm:t>
    </dgm:pt>
    <dgm:pt modelId="{D01F8F47-0418-40DC-B214-44AFF62D450B}" type="parTrans" cxnId="{AD490512-B88A-4229-92D4-739F145D6E6F}">
      <dgm:prSet/>
      <dgm:spPr/>
      <dgm:t>
        <a:bodyPr/>
        <a:lstStyle/>
        <a:p>
          <a:endParaRPr lang="ru-RU"/>
        </a:p>
      </dgm:t>
    </dgm:pt>
    <dgm:pt modelId="{10A3DD6E-579C-47F7-9848-F5CEE9A28CEB}" type="sibTrans" cxnId="{AD490512-B88A-4229-92D4-739F145D6E6F}">
      <dgm:prSet/>
      <dgm:spPr/>
      <dgm:t>
        <a:bodyPr/>
        <a:lstStyle/>
        <a:p>
          <a:endParaRPr lang="ru-RU"/>
        </a:p>
      </dgm:t>
    </dgm:pt>
    <dgm:pt modelId="{24242DBC-0596-4C38-9530-C367E6050E2C}" type="pres">
      <dgm:prSet presAssocID="{C34C724E-C4E2-4C8A-8C0E-132E930FD7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96B898-70F9-4D32-99DA-33685F0EB129}" type="pres">
      <dgm:prSet presAssocID="{CCEC2EAA-29AB-48FB-ABB8-F4B636CE4354}" presName="composite" presStyleCnt="0"/>
      <dgm:spPr/>
    </dgm:pt>
    <dgm:pt modelId="{DE8335A2-D1C0-4815-9D00-9F7D83CE1170}" type="pres">
      <dgm:prSet presAssocID="{CCEC2EAA-29AB-48FB-ABB8-F4B636CE435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44488-DCA0-46A2-A26C-4DD0B0210926}" type="pres">
      <dgm:prSet presAssocID="{CCEC2EAA-29AB-48FB-ABB8-F4B636CE435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840A2-CDA7-4C45-BA4B-A0D233C569EB}" type="pres">
      <dgm:prSet presAssocID="{D817D3D0-54FB-42F5-BAE7-23B31049941F}" presName="space" presStyleCnt="0"/>
      <dgm:spPr/>
    </dgm:pt>
    <dgm:pt modelId="{21757ADD-D271-44F1-9150-13FDCE72E621}" type="pres">
      <dgm:prSet presAssocID="{B8E7B160-1218-42D1-80F4-B6CF996B17F2}" presName="composite" presStyleCnt="0"/>
      <dgm:spPr/>
    </dgm:pt>
    <dgm:pt modelId="{BD3C2C1D-401C-484D-8944-FD3F7835E80F}" type="pres">
      <dgm:prSet presAssocID="{B8E7B160-1218-42D1-80F4-B6CF996B17F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DCE31-B685-4B4B-B42D-09A0A7F40613}" type="pres">
      <dgm:prSet presAssocID="{B8E7B160-1218-42D1-80F4-B6CF996B17F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3B76F-6199-4018-96ED-979559D1E72E}" type="pres">
      <dgm:prSet presAssocID="{EC531FB8-8EA8-4466-95D3-96676869B2C7}" presName="space" presStyleCnt="0"/>
      <dgm:spPr/>
    </dgm:pt>
    <dgm:pt modelId="{99867D7E-7F06-4BE1-A74C-DA9F65CD2792}" type="pres">
      <dgm:prSet presAssocID="{E13BB6E7-C18F-4056-9E40-630973BF6B85}" presName="composite" presStyleCnt="0"/>
      <dgm:spPr/>
    </dgm:pt>
    <dgm:pt modelId="{02C66D40-9282-433B-A598-2E273852CC5D}" type="pres">
      <dgm:prSet presAssocID="{E13BB6E7-C18F-4056-9E40-630973BF6B8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9461F-B51A-426D-9B2C-774E84A8482B}" type="pres">
      <dgm:prSet presAssocID="{E13BB6E7-C18F-4056-9E40-630973BF6B8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0FB612-F721-45F9-BC4F-0FFF7028A6BB}" srcId="{C34C724E-C4E2-4C8A-8C0E-132E930FD7D9}" destId="{CCEC2EAA-29AB-48FB-ABB8-F4B636CE4354}" srcOrd="0" destOrd="0" parTransId="{611339FF-BE98-44D6-A6FE-40D0F3B7C6C5}" sibTransId="{D817D3D0-54FB-42F5-BAE7-23B31049941F}"/>
    <dgm:cxn modelId="{F950BA45-DFD1-4407-82B6-95BE7C2E9EB9}" type="presOf" srcId="{B8E7B160-1218-42D1-80F4-B6CF996B17F2}" destId="{BD3C2C1D-401C-484D-8944-FD3F7835E80F}" srcOrd="0" destOrd="0" presId="urn:microsoft.com/office/officeart/2005/8/layout/hList1"/>
    <dgm:cxn modelId="{A190C900-0632-422A-B1D6-6567D63CC7E4}" type="presOf" srcId="{C34C724E-C4E2-4C8A-8C0E-132E930FD7D9}" destId="{24242DBC-0596-4C38-9530-C367E6050E2C}" srcOrd="0" destOrd="0" presId="urn:microsoft.com/office/officeart/2005/8/layout/hList1"/>
    <dgm:cxn modelId="{11CB3EE6-03DE-44A1-A699-21480B3990C1}" type="presOf" srcId="{CCEC2EAA-29AB-48FB-ABB8-F4B636CE4354}" destId="{DE8335A2-D1C0-4815-9D00-9F7D83CE1170}" srcOrd="0" destOrd="0" presId="urn:microsoft.com/office/officeart/2005/8/layout/hList1"/>
    <dgm:cxn modelId="{C56D047D-97AF-4EB8-8C61-17D2EB0E1BBA}" type="presOf" srcId="{DECAA6DC-289E-440E-AF9C-4827C39FD6E1}" destId="{59944488-DCA0-46A2-A26C-4DD0B0210926}" srcOrd="0" destOrd="1" presId="urn:microsoft.com/office/officeart/2005/8/layout/hList1"/>
    <dgm:cxn modelId="{53F5C0A4-2C81-4DC4-87B7-B7557ABD7749}" srcId="{CCEC2EAA-29AB-48FB-ABB8-F4B636CE4354}" destId="{DECAA6DC-289E-440E-AF9C-4827C39FD6E1}" srcOrd="1" destOrd="0" parTransId="{A1151E83-779A-4BE3-8DB2-F29822D16822}" sibTransId="{98BD87F7-08E3-4560-948C-DCA627C3E27F}"/>
    <dgm:cxn modelId="{01DCE8A3-118B-40B8-A5E0-D76C6289AEED}" srcId="{B8E7B160-1218-42D1-80F4-B6CF996B17F2}" destId="{34382A24-F967-405B-B0ED-4DF58ED12F73}" srcOrd="1" destOrd="0" parTransId="{4A92F4E3-5246-4F5D-A80C-42A0AA730EFF}" sibTransId="{0B1C677E-7001-40CC-91A2-B7560C0A4E15}"/>
    <dgm:cxn modelId="{8275C54D-6F24-443C-B780-69FDDE51115B}" type="presOf" srcId="{A2C5BF39-A2A1-4960-B2AD-7AE2BEF0C9A0}" destId="{F32DCE31-B685-4B4B-B42D-09A0A7F40613}" srcOrd="0" destOrd="0" presId="urn:microsoft.com/office/officeart/2005/8/layout/hList1"/>
    <dgm:cxn modelId="{80A66669-B008-4C38-BB9E-E226F0FFE6A1}" type="presOf" srcId="{A580332D-A749-4CDE-A22B-839E88DDDBA3}" destId="{59944488-DCA0-46A2-A26C-4DD0B0210926}" srcOrd="0" destOrd="0" presId="urn:microsoft.com/office/officeart/2005/8/layout/hList1"/>
    <dgm:cxn modelId="{7B63FEA5-79E5-46ED-AFD6-FBE881294A08}" srcId="{C34C724E-C4E2-4C8A-8C0E-132E930FD7D9}" destId="{E13BB6E7-C18F-4056-9E40-630973BF6B85}" srcOrd="2" destOrd="0" parTransId="{E7FB9178-D108-44E0-8A21-7F36722F9CD5}" sibTransId="{7CFE6D36-B865-4104-8ADE-7302C017D59F}"/>
    <dgm:cxn modelId="{FBDCEFCB-DEA7-44E2-8374-B4BC3E5C1368}" type="presOf" srcId="{34382A24-F967-405B-B0ED-4DF58ED12F73}" destId="{F32DCE31-B685-4B4B-B42D-09A0A7F40613}" srcOrd="0" destOrd="1" presId="urn:microsoft.com/office/officeart/2005/8/layout/hList1"/>
    <dgm:cxn modelId="{E95013E4-F263-47CD-B12D-51AA70F8F90B}" srcId="{CCEC2EAA-29AB-48FB-ABB8-F4B636CE4354}" destId="{A580332D-A749-4CDE-A22B-839E88DDDBA3}" srcOrd="0" destOrd="0" parTransId="{CFFDC1A8-0F33-4442-8D1C-4B7AA29E88FC}" sibTransId="{AADED644-C0E2-49B9-BEAC-12D36A8B3EBE}"/>
    <dgm:cxn modelId="{6830BE0B-EF08-4E91-A0CD-705D6A0FE2D5}" srcId="{B8E7B160-1218-42D1-80F4-B6CF996B17F2}" destId="{A2C5BF39-A2A1-4960-B2AD-7AE2BEF0C9A0}" srcOrd="0" destOrd="0" parTransId="{D8109357-8647-47BD-A72F-D5A6BD22B055}" sibTransId="{C68380E5-CBAB-47D2-8192-EA358D7B474B}"/>
    <dgm:cxn modelId="{F763EDBA-88AE-40A3-B39E-52CB6C02F48D}" srcId="{E13BB6E7-C18F-4056-9E40-630973BF6B85}" destId="{45EF8D18-AB8B-420A-BFC5-E3BCF221AE63}" srcOrd="0" destOrd="0" parTransId="{28A254B8-3C50-4AAC-8BE5-2E3A5EB669C5}" sibTransId="{7D59F184-05B1-496E-8758-B86A8A025C3C}"/>
    <dgm:cxn modelId="{88C8BF32-84CD-4398-A7F4-CA088AE70EA8}" type="presOf" srcId="{778AF76C-090E-452C-BAB6-1955C96A4563}" destId="{B6F9461F-B51A-426D-9B2C-774E84A8482B}" srcOrd="0" destOrd="1" presId="urn:microsoft.com/office/officeart/2005/8/layout/hList1"/>
    <dgm:cxn modelId="{710D17F1-AD8B-4113-AE84-E0CA0F9AAC18}" type="presOf" srcId="{E13BB6E7-C18F-4056-9E40-630973BF6B85}" destId="{02C66D40-9282-433B-A598-2E273852CC5D}" srcOrd="0" destOrd="0" presId="urn:microsoft.com/office/officeart/2005/8/layout/hList1"/>
    <dgm:cxn modelId="{BE1023B6-3B32-492E-8493-B73AF59BC3D6}" type="presOf" srcId="{45EF8D18-AB8B-420A-BFC5-E3BCF221AE63}" destId="{B6F9461F-B51A-426D-9B2C-774E84A8482B}" srcOrd="0" destOrd="0" presId="urn:microsoft.com/office/officeart/2005/8/layout/hList1"/>
    <dgm:cxn modelId="{C1CE1163-8E88-4772-BD8A-957444025C47}" srcId="{C34C724E-C4E2-4C8A-8C0E-132E930FD7D9}" destId="{B8E7B160-1218-42D1-80F4-B6CF996B17F2}" srcOrd="1" destOrd="0" parTransId="{856E8AAB-542D-44EB-8E1E-96E163CC3774}" sibTransId="{EC531FB8-8EA8-4466-95D3-96676869B2C7}"/>
    <dgm:cxn modelId="{AD490512-B88A-4229-92D4-739F145D6E6F}" srcId="{E13BB6E7-C18F-4056-9E40-630973BF6B85}" destId="{778AF76C-090E-452C-BAB6-1955C96A4563}" srcOrd="1" destOrd="0" parTransId="{D01F8F47-0418-40DC-B214-44AFF62D450B}" sibTransId="{10A3DD6E-579C-47F7-9848-F5CEE9A28CEB}"/>
    <dgm:cxn modelId="{E5DCC8B8-798C-4A8F-BCFA-19BAF93AC184}" type="presParOf" srcId="{24242DBC-0596-4C38-9530-C367E6050E2C}" destId="{C996B898-70F9-4D32-99DA-33685F0EB129}" srcOrd="0" destOrd="0" presId="urn:microsoft.com/office/officeart/2005/8/layout/hList1"/>
    <dgm:cxn modelId="{579B3A71-E46A-43ED-AEDA-4F06859A8666}" type="presParOf" srcId="{C996B898-70F9-4D32-99DA-33685F0EB129}" destId="{DE8335A2-D1C0-4815-9D00-9F7D83CE1170}" srcOrd="0" destOrd="0" presId="urn:microsoft.com/office/officeart/2005/8/layout/hList1"/>
    <dgm:cxn modelId="{A537A6CD-D0DC-4DAF-AAAD-CDC298926218}" type="presParOf" srcId="{C996B898-70F9-4D32-99DA-33685F0EB129}" destId="{59944488-DCA0-46A2-A26C-4DD0B0210926}" srcOrd="1" destOrd="0" presId="urn:microsoft.com/office/officeart/2005/8/layout/hList1"/>
    <dgm:cxn modelId="{61850EFC-CD2B-4DD3-8B6B-E0211B474704}" type="presParOf" srcId="{24242DBC-0596-4C38-9530-C367E6050E2C}" destId="{4A4840A2-CDA7-4C45-BA4B-A0D233C569EB}" srcOrd="1" destOrd="0" presId="urn:microsoft.com/office/officeart/2005/8/layout/hList1"/>
    <dgm:cxn modelId="{ACD5A02D-FF68-4D84-B6BC-872ABAD98F44}" type="presParOf" srcId="{24242DBC-0596-4C38-9530-C367E6050E2C}" destId="{21757ADD-D271-44F1-9150-13FDCE72E621}" srcOrd="2" destOrd="0" presId="urn:microsoft.com/office/officeart/2005/8/layout/hList1"/>
    <dgm:cxn modelId="{071B030F-83FB-46A0-81ED-6C44F74DEA91}" type="presParOf" srcId="{21757ADD-D271-44F1-9150-13FDCE72E621}" destId="{BD3C2C1D-401C-484D-8944-FD3F7835E80F}" srcOrd="0" destOrd="0" presId="urn:microsoft.com/office/officeart/2005/8/layout/hList1"/>
    <dgm:cxn modelId="{2273B777-ECF7-47AE-9D13-B1E8E74B62AF}" type="presParOf" srcId="{21757ADD-D271-44F1-9150-13FDCE72E621}" destId="{F32DCE31-B685-4B4B-B42D-09A0A7F40613}" srcOrd="1" destOrd="0" presId="urn:microsoft.com/office/officeart/2005/8/layout/hList1"/>
    <dgm:cxn modelId="{FFD08645-2C90-455D-95FF-48DCED9F32A5}" type="presParOf" srcId="{24242DBC-0596-4C38-9530-C367E6050E2C}" destId="{E6E3B76F-6199-4018-96ED-979559D1E72E}" srcOrd="3" destOrd="0" presId="urn:microsoft.com/office/officeart/2005/8/layout/hList1"/>
    <dgm:cxn modelId="{6B52365A-EDD1-418E-BCC5-CDE0D0A74376}" type="presParOf" srcId="{24242DBC-0596-4C38-9530-C367E6050E2C}" destId="{99867D7E-7F06-4BE1-A74C-DA9F65CD2792}" srcOrd="4" destOrd="0" presId="urn:microsoft.com/office/officeart/2005/8/layout/hList1"/>
    <dgm:cxn modelId="{44D5A1D1-332B-4932-920E-5268386D2320}" type="presParOf" srcId="{99867D7E-7F06-4BE1-A74C-DA9F65CD2792}" destId="{02C66D40-9282-433B-A598-2E273852CC5D}" srcOrd="0" destOrd="0" presId="urn:microsoft.com/office/officeart/2005/8/layout/hList1"/>
    <dgm:cxn modelId="{8F037A71-C5AB-4874-BF8A-170947BBA79B}" type="presParOf" srcId="{99867D7E-7F06-4BE1-A74C-DA9F65CD2792}" destId="{B6F9461F-B51A-426D-9B2C-774E84A8482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1AE1DB-7213-4C81-A527-EDE4176C21BD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90463F-FD79-4B63-B6DC-C7076D0F7874}" type="pres">
      <dgm:prSet presAssocID="{7E1AE1DB-7213-4C81-A527-EDE4176C21B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179C4A0F-73B7-44AD-BEDE-44FA16C37DD3}" type="presOf" srcId="{7E1AE1DB-7213-4C81-A527-EDE4176C21BD}" destId="{2D90463F-FD79-4B63-B6DC-C7076D0F7874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497DE0-98AA-4FBA-A7E7-639BEF598A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EE4ED1-28CE-49F5-B598-EDC48A93CC6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Предложения по диссеминации опыта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3B361AE-1453-4E22-AA28-ECF31B99C35D}" type="parTrans" cxnId="{867D7BC1-07FE-46FD-BAD4-69B11A73DF4C}">
      <dgm:prSet/>
      <dgm:spPr/>
      <dgm:t>
        <a:bodyPr/>
        <a:lstStyle/>
        <a:p>
          <a:endParaRPr lang="ru-RU"/>
        </a:p>
      </dgm:t>
    </dgm:pt>
    <dgm:pt modelId="{B124B843-B900-4C67-AA8F-F15BDF4F0AE2}" type="sibTrans" cxnId="{867D7BC1-07FE-46FD-BAD4-69B11A73DF4C}">
      <dgm:prSet/>
      <dgm:spPr/>
      <dgm:t>
        <a:bodyPr/>
        <a:lstStyle/>
        <a:p>
          <a:endParaRPr lang="ru-RU"/>
        </a:p>
      </dgm:t>
    </dgm:pt>
    <dgm:pt modelId="{F6023DCD-5A8E-497F-A578-788B2966093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Проведение семинаров , мастер – классов различных уровней 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431494C-3AD0-4DCD-82E6-08D82F2CAB68}" type="parTrans" cxnId="{DE97D2E6-0880-499E-8F10-E7283258A676}">
      <dgm:prSet/>
      <dgm:spPr/>
      <dgm:t>
        <a:bodyPr/>
        <a:lstStyle/>
        <a:p>
          <a:endParaRPr lang="ru-RU"/>
        </a:p>
      </dgm:t>
    </dgm:pt>
    <dgm:pt modelId="{6F5B7661-FEFD-4F30-AE2D-FF9238020EA6}" type="sibTrans" cxnId="{DE97D2E6-0880-499E-8F10-E7283258A676}">
      <dgm:prSet/>
      <dgm:spPr/>
      <dgm:t>
        <a:bodyPr/>
        <a:lstStyle/>
        <a:p>
          <a:endParaRPr lang="ru-RU"/>
        </a:p>
      </dgm:t>
    </dgm:pt>
    <dgm:pt modelId="{EAC2CE2B-C1C8-44B6-92B4-C4C5A636F762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Использовании информационной  образовательной среды ДОУ для  практики студентов Хабаровского  педагогического колледжа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FF66ECB-AF33-4445-98B5-CA164A216F68}" type="parTrans" cxnId="{B59F8298-380A-4760-A162-14A525BBB536}">
      <dgm:prSet/>
      <dgm:spPr/>
      <dgm:t>
        <a:bodyPr/>
        <a:lstStyle/>
        <a:p>
          <a:endParaRPr lang="ru-RU"/>
        </a:p>
      </dgm:t>
    </dgm:pt>
    <dgm:pt modelId="{1B977980-C05C-4D6B-BF63-487D9FE122E2}" type="sibTrans" cxnId="{B59F8298-380A-4760-A162-14A525BBB536}">
      <dgm:prSet/>
      <dgm:spPr/>
      <dgm:t>
        <a:bodyPr/>
        <a:lstStyle/>
        <a:p>
          <a:endParaRPr lang="ru-RU"/>
        </a:p>
      </dgm:t>
    </dgm:pt>
    <dgm:pt modelId="{3446BB1A-7C6B-49A8-9975-E0870AFA827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Создание нового вида дошкольного учреждения – «ВИРТУАЛЬНЫЙ ДЕТСКИЙ САД» 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EFD105C-F1F9-4F9F-AD65-6F47630AF997}" type="parTrans" cxnId="{D0694CD2-C135-4F88-88DE-1F8B5E1ADC37}">
      <dgm:prSet/>
      <dgm:spPr/>
      <dgm:t>
        <a:bodyPr/>
        <a:lstStyle/>
        <a:p>
          <a:endParaRPr lang="ru-RU"/>
        </a:p>
      </dgm:t>
    </dgm:pt>
    <dgm:pt modelId="{4EBE46F2-D5AC-4C2B-AD18-C61265D320E7}" type="sibTrans" cxnId="{D0694CD2-C135-4F88-88DE-1F8B5E1ADC37}">
      <dgm:prSet/>
      <dgm:spPr/>
      <dgm:t>
        <a:bodyPr/>
        <a:lstStyle/>
        <a:p>
          <a:endParaRPr lang="ru-RU"/>
        </a:p>
      </dgm:t>
    </dgm:pt>
    <dgm:pt modelId="{8E68CEAD-7E40-4164-BDD1-57EBB85522A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«Школа компьютерной грамотности» (корпоративное обучение)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5897368-4758-4BAC-A90E-F3F9D1C4EFC5}" type="parTrans" cxnId="{06D498D9-9B0C-42E9-A63E-84D69313C101}">
      <dgm:prSet/>
      <dgm:spPr/>
      <dgm:t>
        <a:bodyPr/>
        <a:lstStyle/>
        <a:p>
          <a:endParaRPr lang="ru-RU"/>
        </a:p>
      </dgm:t>
    </dgm:pt>
    <dgm:pt modelId="{EA275163-8CC1-429F-BDF0-179C461144F4}" type="sibTrans" cxnId="{06D498D9-9B0C-42E9-A63E-84D69313C101}">
      <dgm:prSet/>
      <dgm:spPr/>
      <dgm:t>
        <a:bodyPr/>
        <a:lstStyle/>
        <a:p>
          <a:endParaRPr lang="ru-RU"/>
        </a:p>
      </dgm:t>
    </dgm:pt>
    <dgm:pt modelId="{C21D0940-D844-47FE-8E7C-4EBC304B848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3F9B53E-E228-43F3-ADBE-D9AEDE850A6A}" type="parTrans" cxnId="{4AC19224-FA0C-4430-8B17-837533872474}">
      <dgm:prSet/>
      <dgm:spPr/>
      <dgm:t>
        <a:bodyPr/>
        <a:lstStyle/>
        <a:p>
          <a:endParaRPr lang="ru-RU"/>
        </a:p>
      </dgm:t>
    </dgm:pt>
    <dgm:pt modelId="{33603BF4-974C-4D87-B11B-2627CCC98F5A}" type="sibTrans" cxnId="{4AC19224-FA0C-4430-8B17-837533872474}">
      <dgm:prSet/>
      <dgm:spPr/>
      <dgm:t>
        <a:bodyPr/>
        <a:lstStyle/>
        <a:p>
          <a:endParaRPr lang="ru-RU"/>
        </a:p>
      </dgm:t>
    </dgm:pt>
    <dgm:pt modelId="{2FA234AC-0149-454D-8CD9-C281BFD0C649}" type="pres">
      <dgm:prSet presAssocID="{A9497DE0-98AA-4FBA-A7E7-639BEF598A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6E2DFD-124B-4AAD-9068-3997AE561D56}" type="pres">
      <dgm:prSet presAssocID="{34EE4ED1-28CE-49F5-B598-EDC48A93CC63}" presName="parentText" presStyleLbl="node1" presStyleIdx="0" presStyleCnt="1" custLinFactNeighborX="388" custLinFactNeighborY="-170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118AAD-917B-4728-A745-6F35B55F063F}" type="pres">
      <dgm:prSet presAssocID="{34EE4ED1-28CE-49F5-B598-EDC48A93CC6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2150A7-3717-4971-9515-B1EEAC85077E}" type="presOf" srcId="{34EE4ED1-28CE-49F5-B598-EDC48A93CC63}" destId="{726E2DFD-124B-4AAD-9068-3997AE561D56}" srcOrd="0" destOrd="0" presId="urn:microsoft.com/office/officeart/2005/8/layout/vList2"/>
    <dgm:cxn modelId="{4AC19224-FA0C-4430-8B17-837533872474}" srcId="{34EE4ED1-28CE-49F5-B598-EDC48A93CC63}" destId="{C21D0940-D844-47FE-8E7C-4EBC304B848C}" srcOrd="4" destOrd="0" parTransId="{83F9B53E-E228-43F3-ADBE-D9AEDE850A6A}" sibTransId="{33603BF4-974C-4D87-B11B-2627CCC98F5A}"/>
    <dgm:cxn modelId="{E303214C-03D9-4CF7-8E82-081EA52737CF}" type="presOf" srcId="{F6023DCD-5A8E-497F-A578-788B2966093C}" destId="{AC118AAD-917B-4728-A745-6F35B55F063F}" srcOrd="0" destOrd="0" presId="urn:microsoft.com/office/officeart/2005/8/layout/vList2"/>
    <dgm:cxn modelId="{ECECC0B3-EFCF-4069-889D-D90E8728A2C6}" type="presOf" srcId="{3446BB1A-7C6B-49A8-9975-E0870AFA8270}" destId="{AC118AAD-917B-4728-A745-6F35B55F063F}" srcOrd="0" destOrd="2" presId="urn:microsoft.com/office/officeart/2005/8/layout/vList2"/>
    <dgm:cxn modelId="{DE97D2E6-0880-499E-8F10-E7283258A676}" srcId="{34EE4ED1-28CE-49F5-B598-EDC48A93CC63}" destId="{F6023DCD-5A8E-497F-A578-788B2966093C}" srcOrd="0" destOrd="0" parTransId="{0431494C-3AD0-4DCD-82E6-08D82F2CAB68}" sibTransId="{6F5B7661-FEFD-4F30-AE2D-FF9238020EA6}"/>
    <dgm:cxn modelId="{6B50AA20-EA5F-47DF-9A73-2D55C47FF92C}" type="presOf" srcId="{C21D0940-D844-47FE-8E7C-4EBC304B848C}" destId="{AC118AAD-917B-4728-A745-6F35B55F063F}" srcOrd="0" destOrd="4" presId="urn:microsoft.com/office/officeart/2005/8/layout/vList2"/>
    <dgm:cxn modelId="{D0694CD2-C135-4F88-88DE-1F8B5E1ADC37}" srcId="{34EE4ED1-28CE-49F5-B598-EDC48A93CC63}" destId="{3446BB1A-7C6B-49A8-9975-E0870AFA8270}" srcOrd="2" destOrd="0" parTransId="{9EFD105C-F1F9-4F9F-AD65-6F47630AF997}" sibTransId="{4EBE46F2-D5AC-4C2B-AD18-C61265D320E7}"/>
    <dgm:cxn modelId="{867D7BC1-07FE-46FD-BAD4-69B11A73DF4C}" srcId="{A9497DE0-98AA-4FBA-A7E7-639BEF598A48}" destId="{34EE4ED1-28CE-49F5-B598-EDC48A93CC63}" srcOrd="0" destOrd="0" parTransId="{43B361AE-1453-4E22-AA28-ECF31B99C35D}" sibTransId="{B124B843-B900-4C67-AA8F-F15BDF4F0AE2}"/>
    <dgm:cxn modelId="{D785CAF0-6855-47DA-80E9-60F24054E4AB}" type="presOf" srcId="{EAC2CE2B-C1C8-44B6-92B4-C4C5A636F762}" destId="{AC118AAD-917B-4728-A745-6F35B55F063F}" srcOrd="0" destOrd="1" presId="urn:microsoft.com/office/officeart/2005/8/layout/vList2"/>
    <dgm:cxn modelId="{57BBE602-9FD5-4BDE-823C-AC7EAE033D88}" type="presOf" srcId="{8E68CEAD-7E40-4164-BDD1-57EBB85522A7}" destId="{AC118AAD-917B-4728-A745-6F35B55F063F}" srcOrd="0" destOrd="3" presId="urn:microsoft.com/office/officeart/2005/8/layout/vList2"/>
    <dgm:cxn modelId="{06D498D9-9B0C-42E9-A63E-84D69313C101}" srcId="{34EE4ED1-28CE-49F5-B598-EDC48A93CC63}" destId="{8E68CEAD-7E40-4164-BDD1-57EBB85522A7}" srcOrd="3" destOrd="0" parTransId="{75897368-4758-4BAC-A90E-F3F9D1C4EFC5}" sibTransId="{EA275163-8CC1-429F-BDF0-179C461144F4}"/>
    <dgm:cxn modelId="{B59F8298-380A-4760-A162-14A525BBB536}" srcId="{34EE4ED1-28CE-49F5-B598-EDC48A93CC63}" destId="{EAC2CE2B-C1C8-44B6-92B4-C4C5A636F762}" srcOrd="1" destOrd="0" parTransId="{BFF66ECB-AF33-4445-98B5-CA164A216F68}" sibTransId="{1B977980-C05C-4D6B-BF63-487D9FE122E2}"/>
    <dgm:cxn modelId="{A2610636-03E7-4C06-AD33-FC50C91C24C0}" type="presOf" srcId="{A9497DE0-98AA-4FBA-A7E7-639BEF598A48}" destId="{2FA234AC-0149-454D-8CD9-C281BFD0C649}" srcOrd="0" destOrd="0" presId="urn:microsoft.com/office/officeart/2005/8/layout/vList2"/>
    <dgm:cxn modelId="{9B4322A0-8552-490C-BE41-465B298EA240}" type="presParOf" srcId="{2FA234AC-0149-454D-8CD9-C281BFD0C649}" destId="{726E2DFD-124B-4AAD-9068-3997AE561D56}" srcOrd="0" destOrd="0" presId="urn:microsoft.com/office/officeart/2005/8/layout/vList2"/>
    <dgm:cxn modelId="{B2ACD25E-9825-433D-8037-E751C6A27AE9}" type="presParOf" srcId="{2FA234AC-0149-454D-8CD9-C281BFD0C649}" destId="{AC118AAD-917B-4728-A745-6F35B55F063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88BA2-7A9F-4B51-875D-92A418F4A495}">
      <dsp:nvSpPr>
        <dsp:cNvPr id="0" name=""/>
        <dsp:cNvSpPr/>
      </dsp:nvSpPr>
      <dsp:spPr>
        <a:xfrm rot="5400000">
          <a:off x="151" y="197050"/>
          <a:ext cx="1900096" cy="151632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Краевая инновационная площадка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92035" y="763332"/>
        <a:ext cx="1516329" cy="383767"/>
      </dsp:txXfrm>
    </dsp:sp>
    <dsp:sp modelId="{0A4027B1-9323-43D5-A3A3-7A8FA7D300CA}">
      <dsp:nvSpPr>
        <dsp:cNvPr id="0" name=""/>
        <dsp:cNvSpPr/>
      </dsp:nvSpPr>
      <dsp:spPr>
        <a:xfrm rot="5400000">
          <a:off x="4498269" y="-2451275"/>
          <a:ext cx="1235711" cy="61404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Муниципальное автономное дошкольное образовательное учреждение г. Хабаровска «Детский сад № 23»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045892" y="61424"/>
        <a:ext cx="6080144" cy="1115067"/>
      </dsp:txXfrm>
    </dsp:sp>
    <dsp:sp modelId="{6A59188F-5F89-498A-81A7-4604A496B84B}">
      <dsp:nvSpPr>
        <dsp:cNvPr id="0" name=""/>
        <dsp:cNvSpPr/>
      </dsp:nvSpPr>
      <dsp:spPr>
        <a:xfrm rot="5400000">
          <a:off x="17110" y="1889172"/>
          <a:ext cx="1900096" cy="155024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Тема инновационной деятельности</a:t>
          </a:r>
          <a:endParaRPr lang="ru-RU" sz="16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92035" y="2489370"/>
        <a:ext cx="1550246" cy="349850"/>
      </dsp:txXfrm>
    </dsp:sp>
    <dsp:sp modelId="{B082745B-8778-4237-9B00-4F86BCA433D1}">
      <dsp:nvSpPr>
        <dsp:cNvPr id="0" name=""/>
        <dsp:cNvSpPr/>
      </dsp:nvSpPr>
      <dsp:spPr>
        <a:xfrm rot="5400000">
          <a:off x="4515197" y="-842738"/>
          <a:ext cx="1235062" cy="60890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solidFill>
                <a:srgbClr val="10253F"/>
              </a:solidFill>
              <a:latin typeface="Times New Roman" pitchFamily="18" charset="0"/>
              <a:cs typeface="Times New Roman" pitchFamily="18" charset="0"/>
            </a:rPr>
            <a:t>Информационно-образовательная пространство в условиях введения ФГОС ДО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088214" y="1644536"/>
        <a:ext cx="6028738" cy="1114480"/>
      </dsp:txXfrm>
    </dsp:sp>
    <dsp:sp modelId="{25F1A776-2A01-442E-B31B-ACB413649055}">
      <dsp:nvSpPr>
        <dsp:cNvPr id="0" name=""/>
        <dsp:cNvSpPr/>
      </dsp:nvSpPr>
      <dsp:spPr>
        <a:xfrm rot="5400000">
          <a:off x="75014" y="3597387"/>
          <a:ext cx="1900096" cy="147407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Идея</a:t>
          </a:r>
          <a:endParaRPr lang="ru-RU" sz="18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8026" y="4121413"/>
        <a:ext cx="1474073" cy="426023"/>
      </dsp:txXfrm>
    </dsp:sp>
    <dsp:sp modelId="{698E30D4-2ADE-4F35-A7EF-B05D306B8AFA}">
      <dsp:nvSpPr>
        <dsp:cNvPr id="0" name=""/>
        <dsp:cNvSpPr/>
      </dsp:nvSpPr>
      <dsp:spPr>
        <a:xfrm rot="5400000">
          <a:off x="4619008" y="957533"/>
          <a:ext cx="1235062" cy="60887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</a:rPr>
            <a:t>Открытое информационно – образовательное пространство ДОУ позволит скоординировать деятельность всех участников образовательного процесса для успешной и эффективной реализации ООП ДО в соответствии с ФГОС ДО.</a:t>
          </a:r>
          <a:endParaRPr lang="ru-RU" sz="1600" b="0" kern="1200" dirty="0"/>
        </a:p>
      </dsp:txBody>
      <dsp:txXfrm rot="-5400000">
        <a:off x="2192167" y="3444666"/>
        <a:ext cx="6028454" cy="1114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4F5E3-BA3A-4C94-AB99-7216409465FA}">
      <dsp:nvSpPr>
        <dsp:cNvPr id="0" name=""/>
        <dsp:cNvSpPr/>
      </dsp:nvSpPr>
      <dsp:spPr>
        <a:xfrm>
          <a:off x="31025" y="0"/>
          <a:ext cx="3747173" cy="920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Проблемы, риски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025" y="0"/>
        <a:ext cx="3747173" cy="920236"/>
      </dsp:txXfrm>
    </dsp:sp>
    <dsp:sp modelId="{37B630A3-89E8-464B-A023-4FF4792456C2}">
      <dsp:nvSpPr>
        <dsp:cNvPr id="0" name=""/>
        <dsp:cNvSpPr/>
      </dsp:nvSpPr>
      <dsp:spPr>
        <a:xfrm>
          <a:off x="72000" y="1221500"/>
          <a:ext cx="3751033" cy="365198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финансирования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Преодоление старых стереотипов профессиональной деятельности педагогов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Расширение круга должностных обязанностей педагогов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Возникновение дополнительных расходов на содержание и совершенствование технической базы, препятствующих обновлению и обслуживанию компонентов ИОС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объема информации для реализации управленческих функций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000" y="1221500"/>
        <a:ext cx="3751033" cy="3651987"/>
      </dsp:txXfrm>
    </dsp:sp>
    <dsp:sp modelId="{751F9B8E-7119-4890-B47B-294382345919}">
      <dsp:nvSpPr>
        <dsp:cNvPr id="0" name=""/>
        <dsp:cNvSpPr/>
      </dsp:nvSpPr>
      <dsp:spPr>
        <a:xfrm>
          <a:off x="4279683" y="0"/>
          <a:ext cx="3689209" cy="933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Найденные технологические решения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79683" y="0"/>
        <a:ext cx="3689209" cy="933202"/>
      </dsp:txXfrm>
    </dsp:sp>
    <dsp:sp modelId="{D06C0FBE-D87D-44A4-8C0B-42FC22999879}">
      <dsp:nvSpPr>
        <dsp:cNvPr id="0" name=""/>
        <dsp:cNvSpPr/>
      </dsp:nvSpPr>
      <dsp:spPr>
        <a:xfrm>
          <a:off x="4241854" y="1211970"/>
          <a:ext cx="3751033" cy="368033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внебюджетных средств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в конкурсах различного уровня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благоприятных организационно-педагогических условий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«Школа компьютерной грамотности» (корпоративное обучение)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Предусмотрены выплаты стимулирующего характера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Заключение соглашения о сотрудничестве с ООО «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ФинПромМаркет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21 век апробация и внедрение ИАС «Аверс: Заведующий ДОУ»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1854" y="1211970"/>
        <a:ext cx="3751033" cy="36803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335A2-D1C0-4815-9D00-9F7D83CE1170}">
      <dsp:nvSpPr>
        <dsp:cNvPr id="0" name=""/>
        <dsp:cNvSpPr/>
      </dsp:nvSpPr>
      <dsp:spPr>
        <a:xfrm>
          <a:off x="2571" y="773290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500" kern="1200"/>
        </a:p>
      </dsp:txBody>
      <dsp:txXfrm>
        <a:off x="2571" y="773290"/>
        <a:ext cx="2507456" cy="1002982"/>
      </dsp:txXfrm>
    </dsp:sp>
    <dsp:sp modelId="{59944488-DCA0-46A2-A26C-4DD0B0210926}">
      <dsp:nvSpPr>
        <dsp:cNvPr id="0" name=""/>
        <dsp:cNvSpPr/>
      </dsp:nvSpPr>
      <dsp:spPr>
        <a:xfrm>
          <a:off x="2571" y="1776272"/>
          <a:ext cx="2507456" cy="19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320040" bIns="360045" numCol="1" spcCol="1270" anchor="t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500" kern="1200"/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500" kern="1200"/>
        </a:p>
      </dsp:txBody>
      <dsp:txXfrm>
        <a:off x="2571" y="1776272"/>
        <a:ext cx="2507456" cy="1976400"/>
      </dsp:txXfrm>
    </dsp:sp>
    <dsp:sp modelId="{BD3C2C1D-401C-484D-8944-FD3F7835E80F}">
      <dsp:nvSpPr>
        <dsp:cNvPr id="0" name=""/>
        <dsp:cNvSpPr/>
      </dsp:nvSpPr>
      <dsp:spPr>
        <a:xfrm>
          <a:off x="2861071" y="773290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500" kern="1200"/>
        </a:p>
      </dsp:txBody>
      <dsp:txXfrm>
        <a:off x="2861071" y="773290"/>
        <a:ext cx="2507456" cy="1002982"/>
      </dsp:txXfrm>
    </dsp:sp>
    <dsp:sp modelId="{F32DCE31-B685-4B4B-B42D-09A0A7F40613}">
      <dsp:nvSpPr>
        <dsp:cNvPr id="0" name=""/>
        <dsp:cNvSpPr/>
      </dsp:nvSpPr>
      <dsp:spPr>
        <a:xfrm>
          <a:off x="2861071" y="1776272"/>
          <a:ext cx="2507456" cy="19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320040" bIns="360045" numCol="1" spcCol="1270" anchor="t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500" kern="1200"/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500" kern="1200"/>
        </a:p>
      </dsp:txBody>
      <dsp:txXfrm>
        <a:off x="2861071" y="1776272"/>
        <a:ext cx="2507456" cy="1976400"/>
      </dsp:txXfrm>
    </dsp:sp>
    <dsp:sp modelId="{02C66D40-9282-433B-A598-2E273852CC5D}">
      <dsp:nvSpPr>
        <dsp:cNvPr id="0" name=""/>
        <dsp:cNvSpPr/>
      </dsp:nvSpPr>
      <dsp:spPr>
        <a:xfrm>
          <a:off x="5719571" y="773290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500" kern="1200"/>
        </a:p>
      </dsp:txBody>
      <dsp:txXfrm>
        <a:off x="5719571" y="773290"/>
        <a:ext cx="2507456" cy="1002982"/>
      </dsp:txXfrm>
    </dsp:sp>
    <dsp:sp modelId="{B6F9461F-B51A-426D-9B2C-774E84A8482B}">
      <dsp:nvSpPr>
        <dsp:cNvPr id="0" name=""/>
        <dsp:cNvSpPr/>
      </dsp:nvSpPr>
      <dsp:spPr>
        <a:xfrm>
          <a:off x="5719571" y="1776272"/>
          <a:ext cx="2507456" cy="19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320040" bIns="360045" numCol="1" spcCol="1270" anchor="t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500" kern="1200"/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500" kern="1200"/>
        </a:p>
      </dsp:txBody>
      <dsp:txXfrm>
        <a:off x="5719571" y="1776272"/>
        <a:ext cx="2507456" cy="1976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E2DFD-124B-4AAD-9068-3997AE561D56}">
      <dsp:nvSpPr>
        <dsp:cNvPr id="0" name=""/>
        <dsp:cNvSpPr/>
      </dsp:nvSpPr>
      <dsp:spPr>
        <a:xfrm>
          <a:off x="0" y="0"/>
          <a:ext cx="6096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Предложения по диссеминации опыта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399" y="59399"/>
        <a:ext cx="5977202" cy="1098002"/>
      </dsp:txXfrm>
    </dsp:sp>
    <dsp:sp modelId="{AC118AAD-917B-4728-A745-6F35B55F063F}">
      <dsp:nvSpPr>
        <dsp:cNvPr id="0" name=""/>
        <dsp:cNvSpPr/>
      </dsp:nvSpPr>
      <dsp:spPr>
        <a:xfrm>
          <a:off x="0" y="1514080"/>
          <a:ext cx="6096000" cy="3229200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93548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Проведение семинаров , мастер – классов различных уровней 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Использовании информационной  образовательной среды ДОУ для  практики студентов Хабаровского  педагогического колледжа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Создание нового вида дошкольного учреждения – «ВИРТУАЛЬНЫЙ ДЕТСКИЙ САД» 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«Школа компьютерной грамотности» (корпоративное обучение)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514080"/>
        <a:ext cx="6096000" cy="3229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D76B-2366-4AC5-8726-D90DA3192615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03C21-83B1-40C3-A721-532674610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82D7-DBA5-4E0A-9158-4373FE138A0F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8D295-0E88-4175-8EF1-EB0364203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69B94-1714-4D34-B693-931DFA72D732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2B4DB-20C1-40D6-B5A1-7ADE63AE2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08A06-61CE-412F-81DB-5AB60B368F29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5B4BF-A3B7-45D8-86DD-224DB6600D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2AD6C-BAD0-4BAE-A631-F018E9E77E7E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5992D-EBEE-40F4-B617-E452A482F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A5AF8-4E53-4F6C-BBB7-0DC6D959F981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B0784-22FC-44A1-876C-D7CB75B25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08A02-0270-44B1-9CD0-D7CA97C574C3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329AF-B75F-43A5-981F-7212A6470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B7F1C-2DDF-4037-9BEB-3F85907D925A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D2474-D7E2-44DD-BBBD-C9B795A94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52B41-58C8-422A-A75C-CC4BD5E040FC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AB323-25BB-455A-914B-D2BAC0A83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3F26F-5D49-4DED-B4DE-9DA06B2AEB2C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315FF-78AD-4CEB-8645-18BFA28F7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FD14C-093D-4FEA-AFA7-15AE953F671B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CFCC5-C1AB-42C7-A7E6-1A31E48A0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BAFAB9-065D-4B04-8B6F-71DD91675C55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E1ED7B-F7F3-433B-8F83-6EA70444D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12" Type="http://schemas.microsoft.com/office/2007/relationships/diagramDrawing" Target="../diagrams/drawing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diagramColors" Target="../diagrams/colors4.xml"/><Relationship Id="rId5" Type="http://schemas.openxmlformats.org/officeDocument/2006/relationships/diagramColors" Target="../diagrams/colors3.xml"/><Relationship Id="rId10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Pictures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938"/>
            <a:ext cx="9144000" cy="687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15765247"/>
              </p:ext>
            </p:extLst>
          </p:nvPr>
        </p:nvGraphicFramePr>
        <p:xfrm>
          <a:off x="395536" y="764704"/>
          <a:ext cx="842493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Pictures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30163" y="24912"/>
            <a:ext cx="9174163" cy="68389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525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г. Хабаровска «Детский сад № 23»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566696"/>
            <a:ext cx="7992888" cy="30875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ВЫРАБОТАННАЯ СТРАТЕГИЯ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Модернизировать и систематизировать  работу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организации с учетом комплексного планирования и оперативного внедрения информационных технологий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для создания условий открытого образовательного пространства развития всех участников образовательных отношений и конкурентного преимущества.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Pictures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30163" y="0"/>
            <a:ext cx="9174163" cy="6858000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                  г. Хабаровска «Детский сад № 23»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Вызовы (проблемы, риски и найденные технологические решения)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99136282"/>
              </p:ext>
            </p:extLst>
          </p:nvPr>
        </p:nvGraphicFramePr>
        <p:xfrm>
          <a:off x="611560" y="1484784"/>
          <a:ext cx="7992888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482" name="Picture 2" descr="C:\Users\1\Pictures\фон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3999" cy="687231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332656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Хабаровска «Детский сад № 23»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Продукт инновационной деятельности</a:t>
            </a:r>
            <a:endParaRPr lang="ru-RU" dirty="0"/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096303183"/>
              </p:ext>
            </p:extLst>
          </p:nvPr>
        </p:nvGraphicFramePr>
        <p:xfrm>
          <a:off x="395536" y="3717032"/>
          <a:ext cx="8496944" cy="3140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290977" y="1412776"/>
            <a:ext cx="8496944" cy="48013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информатизации ДОУ (на данный момент  вносятся доработки в связи с присоединением МАДОУ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№6)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Разработано положение по использованию информационных ресурсов в профессиональной деятельности педагогов в рамках обмена опытом (МАДОУ №23, МАДОУ ЦРР № 62, «Родничок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 банк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компьютерных обучающих программ, дидактических и развивающих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Разработано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положение  о сетевом взаимодействии между МАДОУ г.Хабаровска МАДОУ № 23, «Родничок», ЦРР-детский сад № 62 и перспективный план на 2015-2016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у.г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ДОУ участник проекта сетевого взаимодействия по апробации и внедрению ФГОС ДО (МПАДО г.Москва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Блоги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Педагогов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lvl="0" indent="-342900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6147" name="Picture 2" descr="C:\Users\1\Pictures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30163" y="0"/>
            <a:ext cx="9174163" cy="6858000"/>
          </a:xfrm>
        </p:spPr>
      </p:pic>
      <p:sp>
        <p:nvSpPr>
          <p:cNvPr id="6148" name="Прямоугольник 4"/>
          <p:cNvSpPr>
            <a:spLocks noChangeArrowheads="1"/>
          </p:cNvSpPr>
          <p:nvPr/>
        </p:nvSpPr>
        <p:spPr bwMode="auto">
          <a:xfrm>
            <a:off x="250825" y="260350"/>
            <a:ext cx="84978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г. Хабаровска «Детский сад № 23»</a:t>
            </a:r>
            <a:br>
              <a:rPr lang="ru-RU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>
              <a:latin typeface="Calibri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908434619"/>
              </p:ext>
            </p:extLst>
          </p:nvPr>
        </p:nvGraphicFramePr>
        <p:xfrm>
          <a:off x="1524000" y="908720"/>
          <a:ext cx="60960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372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Муниципальное автономное дошкольное образовательное учреждение г. Хабаровска «Детский сад № 23» </vt:lpstr>
      <vt:lpstr>Муниципальное автономное дошкольное образовательное учреждение                   г. Хабаровска «Детский сад № 23» Вызовы (проблемы, риски и найденные технологические решения)    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Николя</dc:creator>
  <cp:lastModifiedBy>Мария Ивановна Матвеева</cp:lastModifiedBy>
  <cp:revision>87</cp:revision>
  <dcterms:created xsi:type="dcterms:W3CDTF">2015-06-16T11:43:52Z</dcterms:created>
  <dcterms:modified xsi:type="dcterms:W3CDTF">2015-06-22T23:31:39Z</dcterms:modified>
</cp:coreProperties>
</file>