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FF6E8-BF3B-4FD2-A363-4D85CD7E2285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E01A8-1956-4A4C-BAFB-7B9D1540E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E01A8-1956-4A4C-BAFB-7B9D1540EA1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213E8A-DA3D-4F1B-9EDE-3B23A137F9A0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06F98-4B00-4FFA-B739-60870911DD4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4680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общественное управление в дошкольном образовательном учреждении</a:t>
            </a:r>
            <a:r>
              <a:rPr lang="ru-RU" sz="4800" dirty="0" smtClean="0">
                <a:solidFill>
                  <a:schemeClr val="tx1"/>
                </a:solidFill>
              </a:rPr>
              <a:t>.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Заведующий МА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ДОУ г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Хабаровска «Центр развития ребёнка – детский сад № 62»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Гоголева Татьяна Петровна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 Хабаровск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6857999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Функции: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Согласование ООП ДОУ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Согласование режима работы ДОУ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Согласование годового учебного графика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внутреннего распорядка ДОУ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Согласование штатного расписания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Согласование введение новых методик образовательного процесса и образовательных технологий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Согласование коррекционной программы ДОУ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Принятие изменений и дополнений к Уставу ДОУ</a:t>
            </a:r>
          </a:p>
          <a:p>
            <a:pPr lvl="0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???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СПАСИБО ЗА ВНИМАНИЕ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159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Создание гибкой системы управления ресурсами ДОУ через модель государственно-общественного управления образованием.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Планируемый результат: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Повышение общественного статуса ДОУ, формирование ресурсной базы ДОУ, обеспечивающей реализацию социального заказа на образование.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Продукт: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Модель ГОУ, Управляющий Совет, нормативно-правовая основа деятельности Совета, ООП ДО.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Распределение полномочий: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Исключительная компетенция Управляющего Совета;</a:t>
            </a:r>
          </a:p>
          <a:p>
            <a:pPr lvl="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Вопросы, рассматриваемые Управляющим Советом по представлению заведующей ДОУ;</a:t>
            </a:r>
          </a:p>
          <a:p>
            <a:pPr lvl="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Совместную компетенцию Управляющего совета и заведующей ДОУ;</a:t>
            </a:r>
          </a:p>
          <a:p>
            <a:pPr lvl="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Исключительная компетенция заведующей ДОУ.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Нормативно-правовое поле: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lvl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Устав ДОУ и локальные акты.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Программа развития ДОУ.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Основная образовательная программа ДОУ.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 условий и организация работы ДОУ: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работы ДОУ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условий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Штатное расписание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208823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финансово-хозяйственной деятельности ДОУ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37312"/>
            <a:ext cx="8219256" cy="8728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0405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 местным сообществом, общественными организациями, информационная открытость ДОУ.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8728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192</Words>
  <Application>Microsoft Office PowerPoint</Application>
  <PresentationFormat>Экран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Государственное общественное управление в дошкольном образовательном учреждении.  Заведующий МА ДОУ г. Хабаровска «Центр развития ребёнка – детский сад № 62» Гоголева Татьяна Петровна город Хабаровск 2015 год</vt:lpstr>
      <vt:lpstr>Цель:</vt:lpstr>
      <vt:lpstr>Планируемый результат:</vt:lpstr>
      <vt:lpstr>Продукт:</vt:lpstr>
      <vt:lpstr>Распределение полномочий:</vt:lpstr>
      <vt:lpstr>Нормативно-правовое поле:</vt:lpstr>
      <vt:lpstr>Обеспечение условий и организация работы ДОУ:</vt:lpstr>
      <vt:lpstr>Анализ финансово-хозяйственной деятельности ДОУ</vt:lpstr>
      <vt:lpstr>Взаимодействие с местным сообществом, общественными организациями, информационная открытость ДОУ.</vt:lpstr>
      <vt:lpstr>Функции:</vt:lpstr>
      <vt:lpstr> 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Зам по ВМР</dc:creator>
  <cp:lastModifiedBy>Зам по ВМР</cp:lastModifiedBy>
  <cp:revision>10</cp:revision>
  <dcterms:created xsi:type="dcterms:W3CDTF">2014-08-11T22:24:11Z</dcterms:created>
  <dcterms:modified xsi:type="dcterms:W3CDTF">2015-06-22T04:05:55Z</dcterms:modified>
</cp:coreProperties>
</file>