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54" autoAdjust="0"/>
    <p:restoredTop sz="86466" autoAdjust="0"/>
  </p:normalViewPr>
  <p:slideViewPr>
    <p:cSldViewPr snapToGrid="0">
      <p:cViewPr varScale="1">
        <p:scale>
          <a:sx n="101" d="100"/>
          <a:sy n="101" d="100"/>
        </p:scale>
        <p:origin x="-1008" y="-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AB99-9BD6-46E3-9555-F3EF7B488118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EB7A809-EF06-4F83-837F-A16758591D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136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AB99-9BD6-46E3-9555-F3EF7B488118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EB7A809-EF06-4F83-837F-A16758591D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674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AB99-9BD6-46E3-9555-F3EF7B488118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EB7A809-EF06-4F83-837F-A16758591D6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4631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AB99-9BD6-46E3-9555-F3EF7B488118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EB7A809-EF06-4F83-837F-A16758591D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7812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AB99-9BD6-46E3-9555-F3EF7B488118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EB7A809-EF06-4F83-837F-A16758591D6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823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AB99-9BD6-46E3-9555-F3EF7B488118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EB7A809-EF06-4F83-837F-A16758591D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5037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AB99-9BD6-46E3-9555-F3EF7B488118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A809-EF06-4F83-837F-A16758591D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909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AB99-9BD6-46E3-9555-F3EF7B488118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A809-EF06-4F83-837F-A16758591D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265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AB99-9BD6-46E3-9555-F3EF7B488118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A809-EF06-4F83-837F-A16758591D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379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AB99-9BD6-46E3-9555-F3EF7B488118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EB7A809-EF06-4F83-837F-A16758591D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622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AB99-9BD6-46E3-9555-F3EF7B488118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EB7A809-EF06-4F83-837F-A16758591D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655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AB99-9BD6-46E3-9555-F3EF7B488118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EB7A809-EF06-4F83-837F-A16758591D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483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AB99-9BD6-46E3-9555-F3EF7B488118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A809-EF06-4F83-837F-A16758591D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839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AB99-9BD6-46E3-9555-F3EF7B488118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A809-EF06-4F83-837F-A16758591D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32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AB99-9BD6-46E3-9555-F3EF7B488118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A809-EF06-4F83-837F-A16758591D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545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AB99-9BD6-46E3-9555-F3EF7B488118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EB7A809-EF06-4F83-837F-A16758591D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03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2AB99-9BD6-46E3-9555-F3EF7B488118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EB7A809-EF06-4F83-837F-A16758591D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93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96825" y="275318"/>
            <a:ext cx="9817213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>Направления развития личности (социальная)</a:t>
            </a:r>
            <a:br>
              <a:rPr lang="ru-RU" sz="3100" b="1" dirty="0" smtClean="0"/>
            </a:br>
            <a:r>
              <a:rPr lang="ru-RU" sz="3100" b="1" dirty="0" smtClean="0"/>
              <a:t>Программа внеурочной деятельности </a:t>
            </a:r>
            <a:br>
              <a:rPr lang="ru-RU" sz="3100" b="1" dirty="0" smtClean="0"/>
            </a:br>
            <a:r>
              <a:rPr lang="ru-RU" sz="3100" b="1" dirty="0" smtClean="0"/>
              <a:t>«Все работы хороши – выбирай на вкус!»</a:t>
            </a:r>
            <a:endParaRPr lang="ru-RU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541130"/>
              </p:ext>
            </p:extLst>
          </p:nvPr>
        </p:nvGraphicFramePr>
        <p:xfrm>
          <a:off x="895546" y="1687702"/>
          <a:ext cx="10935093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060"/>
                <a:gridCol w="2176138"/>
                <a:gridCol w="3363946"/>
                <a:gridCol w="444294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Класс 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Название модуля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Образовательные</a:t>
                      </a:r>
                      <a:r>
                        <a:rPr lang="ru-RU" sz="2000" b="1" baseline="0" dirty="0" smtClean="0"/>
                        <a:t> формы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Ресурсы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5 - 6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Карусель профессий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Образовательное путешествие, экскурсии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Специалисты предприятий и организаций района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7 - 8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Роза ветров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Учебные мастерские,</a:t>
                      </a:r>
                      <a:r>
                        <a:rPr lang="ru-RU" sz="2000" b="1" baseline="0" dirty="0" smtClean="0"/>
                        <a:t> погружение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Школьный психолог, специалисты ЦЗН, специалисты предприятий и организаций района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9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Город мастеров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Социальная</a:t>
                      </a:r>
                      <a:r>
                        <a:rPr lang="ru-RU" sz="2000" b="1" baseline="0" dirty="0" smtClean="0"/>
                        <a:t> практика, погружение, учебные мастерские 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Специалисты предприятий и организаций района, </a:t>
                      </a:r>
                      <a:r>
                        <a:rPr lang="ru-RU" sz="2000" b="1" baseline="0" dirty="0" smtClean="0"/>
                        <a:t>преподаватели ВУЗов и </a:t>
                      </a:r>
                      <a:r>
                        <a:rPr lang="ru-RU" sz="2000" b="1" baseline="0" dirty="0" err="1" smtClean="0"/>
                        <a:t>ССУЗов</a:t>
                      </a:r>
                      <a:r>
                        <a:rPr lang="ru-RU" sz="2000" b="1" baseline="0" dirty="0" smtClean="0"/>
                        <a:t>, дистанционное </a:t>
                      </a:r>
                      <a:r>
                        <a:rPr lang="ru-RU" sz="2000" b="1" baseline="0" dirty="0" err="1" smtClean="0"/>
                        <a:t>тьютерское</a:t>
                      </a:r>
                      <a:r>
                        <a:rPr lang="ru-RU" sz="2000" b="1" baseline="0" dirty="0" smtClean="0"/>
                        <a:t> сопровождение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801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Программа внеурочной деятельности </a:t>
            </a:r>
            <a:br>
              <a:rPr lang="ru-RU" b="1" dirty="0"/>
            </a:br>
            <a:r>
              <a:rPr lang="ru-RU" b="1" dirty="0"/>
              <a:t>«Все работы хороши – выбирай на вкус!»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4384637"/>
              </p:ext>
            </p:extLst>
          </p:nvPr>
        </p:nvGraphicFramePr>
        <p:xfrm>
          <a:off x="914400" y="2133600"/>
          <a:ext cx="10785987" cy="3568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9862"/>
                <a:gridCol w="8516125"/>
              </a:tblGrid>
              <a:tr h="42046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Модуль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Метапредметные результаты</a:t>
                      </a:r>
                      <a:endParaRPr lang="ru-RU" sz="2400" dirty="0"/>
                    </a:p>
                  </a:txBody>
                  <a:tcPr/>
                </a:tc>
              </a:tr>
              <a:tr h="3111444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5-6 класс</a:t>
                      </a:r>
                    </a:p>
                    <a:p>
                      <a:r>
                        <a:rPr lang="ru-RU" sz="2400" b="1" dirty="0" smtClean="0"/>
                        <a:t>Карусель профессий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Умение самостоятельно ставить и формулировать для себя</a:t>
                      </a:r>
                      <a:r>
                        <a:rPr lang="ru-RU" sz="2400" b="1" baseline="0" dirty="0" smtClean="0"/>
                        <a:t> новые задачи в учебе и познавательной деятельности,</a:t>
                      </a:r>
                    </a:p>
                    <a:p>
                      <a:r>
                        <a:rPr lang="ru-RU" sz="2400" b="1" baseline="0" dirty="0" smtClean="0"/>
                        <a:t>Умения осуществлять контроль своей деятельности в процессе достижения результата,</a:t>
                      </a:r>
                    </a:p>
                    <a:p>
                      <a:r>
                        <a:rPr lang="ru-RU" sz="2400" b="1" baseline="0" dirty="0" smtClean="0"/>
                        <a:t>Корректировать свои действия в соответствии с изменяющейся ситуацией.</a:t>
                      </a:r>
                    </a:p>
                    <a:p>
                      <a:r>
                        <a:rPr lang="ru-RU" sz="2400" b="1" baseline="0" dirty="0" smtClean="0"/>
                        <a:t>Смысловое чтение.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563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Программа внеурочной деятельности </a:t>
            </a:r>
            <a:br>
              <a:rPr lang="ru-RU" b="1" dirty="0"/>
            </a:br>
            <a:r>
              <a:rPr lang="ru-RU" b="1" dirty="0"/>
              <a:t>«Все работы хороши – выбирай на вкус!»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3043093"/>
              </p:ext>
            </p:extLst>
          </p:nvPr>
        </p:nvGraphicFramePr>
        <p:xfrm>
          <a:off x="952107" y="2133600"/>
          <a:ext cx="10748280" cy="3319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3324"/>
                <a:gridCol w="8664956"/>
              </a:tblGrid>
              <a:tr h="38679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Модуль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Метапредметные результаты</a:t>
                      </a:r>
                      <a:endParaRPr lang="ru-RU" sz="2400" dirty="0"/>
                    </a:p>
                  </a:txBody>
                  <a:tcPr/>
                </a:tc>
              </a:tr>
              <a:tr h="2862307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7-8 класс</a:t>
                      </a:r>
                    </a:p>
                    <a:p>
                      <a:r>
                        <a:rPr lang="ru-RU" sz="2400" b="1" dirty="0" smtClean="0"/>
                        <a:t>Роза ветров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Умение</a:t>
                      </a:r>
                      <a:r>
                        <a:rPr lang="ru-RU" sz="2400" b="1" baseline="0" dirty="0" smtClean="0"/>
                        <a:t> устанавливать аналогии, самостоятельно выбирать основания и критерии для классификации, строить логические рассуждения, умозаключения и делать выводы.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baseline="0" dirty="0" smtClean="0"/>
                        <a:t>Умение организовывать учебное сотрудничество и совместную деятельность с учителем и сверстниками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419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Программа внеурочной деятельности </a:t>
            </a:r>
            <a:br>
              <a:rPr lang="ru-RU" b="1" dirty="0"/>
            </a:br>
            <a:r>
              <a:rPr lang="ru-RU" b="1" dirty="0"/>
              <a:t>«Все работы хороши – выбирай на вкус!»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9862661"/>
              </p:ext>
            </p:extLst>
          </p:nvPr>
        </p:nvGraphicFramePr>
        <p:xfrm>
          <a:off x="1093510" y="2133601"/>
          <a:ext cx="10606878" cy="3593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0078"/>
                <a:gridCol w="7976800"/>
              </a:tblGrid>
              <a:tr h="41463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Модуль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Метапредметные результаты</a:t>
                      </a:r>
                      <a:endParaRPr lang="ru-RU" sz="2400" dirty="0"/>
                    </a:p>
                  </a:txBody>
                  <a:tcPr/>
                </a:tc>
              </a:tr>
              <a:tr h="313613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9 класс</a:t>
                      </a:r>
                    </a:p>
                    <a:p>
                      <a:r>
                        <a:rPr lang="ru-RU" sz="2400" b="1" dirty="0" smtClean="0"/>
                        <a:t>Город мастеров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baseline="0" dirty="0" smtClean="0"/>
                        <a:t>Умение организовывать учебное сотрудничество и совместную деятельность, работать индивидуально и в группах, находить общее решение и разрешать конфликты.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baseline="0" dirty="0" smtClean="0"/>
                        <a:t>Формулировать, аргументировать и отстаивать свое мнение.</a:t>
                      </a:r>
                      <a:endParaRPr lang="ru-RU" sz="2400" b="1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baseline="0" dirty="0" smtClean="0"/>
                        <a:t>Формирование и развитие компетентности в области </a:t>
                      </a:r>
                      <a:r>
                        <a:rPr lang="ru-RU" sz="2400" b="1" baseline="0" dirty="0" smtClean="0"/>
                        <a:t>ИКТ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325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485" y="2387316"/>
            <a:ext cx="4246439" cy="2749569"/>
          </a:xfrm>
        </p:spPr>
      </p:pic>
      <p:sp>
        <p:nvSpPr>
          <p:cNvPr id="4" name="Равнобедренный треугольник 3"/>
          <p:cNvSpPr/>
          <p:nvPr/>
        </p:nvSpPr>
        <p:spPr>
          <a:xfrm>
            <a:off x="1241176" y="2386901"/>
            <a:ext cx="3234813" cy="28808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 rot="10800000">
            <a:off x="8123419" y="2501098"/>
            <a:ext cx="3480619" cy="28808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b="1" dirty="0" smtClean="0"/>
              <a:t>Программа внеурочной деятельности </a:t>
            </a:r>
            <a:br>
              <a:rPr lang="ru-RU" b="1" dirty="0" smtClean="0"/>
            </a:br>
            <a:r>
              <a:rPr lang="ru-RU" b="1" dirty="0" smtClean="0"/>
              <a:t>«Все работы хороши – выбирай на вкус!»</a:t>
            </a: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4489" y="4192989"/>
            <a:ext cx="2331640" cy="94389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Выбор профессии</a:t>
            </a:r>
            <a:br>
              <a:rPr lang="ru-RU" sz="2800" b="1" dirty="0">
                <a:solidFill>
                  <a:schemeClr val="bg1"/>
                </a:solidFill>
              </a:rPr>
            </a:b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8316593" y="2518436"/>
            <a:ext cx="3094269" cy="9438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Метапредметные </a:t>
            </a:r>
            <a:r>
              <a:rPr lang="ru-RU" sz="2400" b="1" dirty="0" smtClean="0">
                <a:solidFill>
                  <a:schemeClr val="bg1"/>
                </a:solidFill>
              </a:rPr>
              <a:t>результаты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6015877" y="4414567"/>
            <a:ext cx="1597114" cy="14446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ru-RU" sz="7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787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99</TotalTime>
  <Words>213</Words>
  <Application>Microsoft Office PowerPoint</Application>
  <PresentationFormat>Произвольный</PresentationFormat>
  <Paragraphs>45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Легкий дым</vt:lpstr>
      <vt:lpstr>Направления развития личности (социальная) Программа внеурочной деятельности  «Все работы хороши – выбирай на вкус!»</vt:lpstr>
      <vt:lpstr>Программа внеурочной деятельности  «Все работы хороши – выбирай на вкус!»</vt:lpstr>
      <vt:lpstr>Программа внеурочной деятельности  «Все работы хороши – выбирай на вкус!»</vt:lpstr>
      <vt:lpstr>Программа внеурочной деятельности  «Все работы хороши – выбирай на вкус!»</vt:lpstr>
      <vt:lpstr>Выбор профессии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Направления развития личности (социальная) программа внеурочной деятельности  «Все работы хороши – выбирай на вкус!»</dc:title>
  <dc:creator>Пользователь</dc:creator>
  <cp:lastModifiedBy>  Жога Татьяна Николаевна</cp:lastModifiedBy>
  <cp:revision>10</cp:revision>
  <dcterms:created xsi:type="dcterms:W3CDTF">2016-03-16T02:20:18Z</dcterms:created>
  <dcterms:modified xsi:type="dcterms:W3CDTF">2016-03-17T00:00:18Z</dcterms:modified>
</cp:coreProperties>
</file>