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97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706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70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359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283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30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665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8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8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89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586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1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572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55498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139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305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63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5689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1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18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20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7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5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8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8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89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9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EE84-2F7A-4B10-AAAF-87E431A5E341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476678-861C-49E6-94B3-FCF3BDF8AD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41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Краевой проект и программа по социальному направлению </a:t>
            </a:r>
            <a:r>
              <a:rPr lang="ru-RU" dirty="0" smtClean="0"/>
              <a:t>«</a:t>
            </a:r>
            <a:r>
              <a:rPr lang="ru-RU" b="1" dirty="0" smtClean="0"/>
              <a:t>Волонтерство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53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243" y="284860"/>
            <a:ext cx="8596668" cy="697907"/>
          </a:xfrm>
        </p:spPr>
        <p:txBody>
          <a:bodyPr/>
          <a:lstStyle/>
          <a:p>
            <a:r>
              <a:rPr lang="ru-RU" dirty="0" smtClean="0"/>
              <a:t>5 класс отряд «</a:t>
            </a:r>
            <a:r>
              <a:rPr lang="ru-RU" dirty="0" err="1" smtClean="0"/>
              <a:t>Добровичок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972" y="929996"/>
            <a:ext cx="8596668" cy="522790"/>
          </a:xfrm>
        </p:spPr>
        <p:txBody>
          <a:bodyPr/>
          <a:lstStyle/>
          <a:p>
            <a:r>
              <a:rPr lang="ru-RU" dirty="0" smtClean="0"/>
              <a:t>Объект – начальная школа (концерт, шефская помощь)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5880" y="1327445"/>
            <a:ext cx="8596668" cy="660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6 класс отряд «Милосердия»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54246" y="1885298"/>
            <a:ext cx="8596668" cy="50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Объект – животные (учебная мастерская: изготовление кормушек и т.д.)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80" y="2256090"/>
            <a:ext cx="8596668" cy="5782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7 класс отряд «Милосердие»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54246" y="2755950"/>
            <a:ext cx="8596668" cy="967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Объект – ветераны и те, кому трудней (социальная практика: шефская помощь ветеранам, благотворительные концерты, участие в социально-значимых акциях, например «Подарок воину»)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85880" y="3577840"/>
            <a:ext cx="8596668" cy="6893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8 класс отряд « Форвард»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754246" y="4185942"/>
            <a:ext cx="8596668" cy="685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Объект ветераны, дети ОВЗ, детские дома и интернаты (социальная практика: социальные акции, концерты, </a:t>
            </a:r>
            <a:r>
              <a:rPr lang="ru-RU" dirty="0" err="1" smtClean="0"/>
              <a:t>флеш</a:t>
            </a:r>
            <a:r>
              <a:rPr lang="ru-RU" dirty="0" smtClean="0"/>
              <a:t>-моб и </a:t>
            </a:r>
            <a:r>
              <a:rPr lang="ru-RU" dirty="0" err="1" smtClean="0"/>
              <a:t>т.п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20063" y="4856715"/>
            <a:ext cx="8596668" cy="6551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/>
              <a:t>9 класс клуб «Феникс»</a:t>
            </a:r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754246" y="5511892"/>
            <a:ext cx="8596668" cy="668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Объект – пенсионеры, дети ОВЗ, детские дома и интернаты (учебные мастерские: курсы обучения основам компьютерной грамотности)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2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TM02900769[[fn=Ретро]]</Template>
  <TotalTime>121</TotalTime>
  <Words>135</Words>
  <Application>Microsoft Office PowerPoint</Application>
  <PresentationFormat>Произвольный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HDOfficeLightV0</vt:lpstr>
      <vt:lpstr>Грань</vt:lpstr>
      <vt:lpstr>Краевой проект и программа по социальному направлению «Волонтерство»</vt:lpstr>
      <vt:lpstr>5 класс отряд «Добровичок»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Краевой проект и программа по социальному направлению «Волонтерство»</dc:title>
  <dc:creator>Пользователь</dc:creator>
  <cp:lastModifiedBy>  Жога Татьяна Николаевна</cp:lastModifiedBy>
  <cp:revision>6</cp:revision>
  <dcterms:created xsi:type="dcterms:W3CDTF">2016-03-16T02:22:45Z</dcterms:created>
  <dcterms:modified xsi:type="dcterms:W3CDTF">2016-03-17T01:05:14Z</dcterms:modified>
</cp:coreProperties>
</file>