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6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6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3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8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4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53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3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3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3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8EA0-9856-4F4C-95A1-968A6A8E6739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B05F4-84CD-492C-910F-A3DF5EA09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3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Социальное направление развития личности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«Компас самоопределения»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70248"/>
            <a:ext cx="9144000" cy="98755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Муниципальное образование </a:t>
            </a:r>
          </a:p>
          <a:p>
            <a:r>
              <a:rPr lang="ru-RU" sz="3600" dirty="0" smtClean="0"/>
              <a:t>«Город Комсомольск-на-Амуре»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6604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2025"/>
              </p:ext>
            </p:extLst>
          </p:nvPr>
        </p:nvGraphicFramePr>
        <p:xfrm>
          <a:off x="316193" y="213645"/>
          <a:ext cx="11605189" cy="4355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0195"/>
                <a:gridCol w="9714994"/>
              </a:tblGrid>
              <a:tr h="145188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Эвристическое погружение «Познай себя» под руководством педагогов, </a:t>
                      </a:r>
                      <a:r>
                        <a:rPr lang="ru-RU" sz="2800" dirty="0" smtClean="0"/>
                        <a:t>психологов</a:t>
                      </a:r>
                      <a:endParaRPr lang="ru-RU" sz="2800" dirty="0"/>
                    </a:p>
                  </a:txBody>
                  <a:tcPr anchor="ctr"/>
                </a:tc>
              </a:tr>
              <a:tr h="145188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Образовательное</a:t>
                      </a:r>
                      <a:r>
                        <a:rPr lang="ru-RU" sz="2800" baseline="0" dirty="0" smtClean="0"/>
                        <a:t> путешествие «Детский город профессий</a:t>
                      </a:r>
                      <a:r>
                        <a:rPr lang="ru-RU" sz="2800" baseline="0" dirty="0" smtClean="0"/>
                        <a:t>»</a:t>
                      </a:r>
                    </a:p>
                  </a:txBody>
                  <a:tcPr anchor="ctr"/>
                </a:tc>
              </a:tr>
              <a:tr h="145188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Образовательная экспедиция (сетевое</a:t>
                      </a:r>
                      <a:r>
                        <a:rPr lang="ru-RU" sz="2800" baseline="0" dirty="0" smtClean="0"/>
                        <a:t> взаимодействие) «Найди себя</a:t>
                      </a:r>
                      <a:r>
                        <a:rPr lang="ru-RU" sz="2800" baseline="0" dirty="0" smtClean="0"/>
                        <a:t>»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58314"/>
              </p:ext>
            </p:extLst>
          </p:nvPr>
        </p:nvGraphicFramePr>
        <p:xfrm>
          <a:off x="299103" y="4578860"/>
          <a:ext cx="11622280" cy="1941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712"/>
                <a:gridCol w="9716568"/>
              </a:tblGrid>
              <a:tr h="72088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Детско-взрослый клуб «Шаг в профессию</a:t>
                      </a:r>
                      <a:r>
                        <a:rPr lang="ru-RU" sz="2800" dirty="0" smtClean="0"/>
                        <a:t>»</a:t>
                      </a:r>
                      <a:endParaRPr lang="ru-RU" sz="2800" dirty="0"/>
                    </a:p>
                  </a:txBody>
                  <a:tcPr anchor="ctr"/>
                </a:tc>
              </a:tr>
              <a:tr h="122069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 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Социальные практики под руководством </a:t>
                      </a:r>
                      <a:r>
                        <a:rPr lang="ru-RU" sz="2800" dirty="0" smtClean="0"/>
                        <a:t>предприятий-менторов</a:t>
                      </a:r>
                      <a:endParaRPr lang="ru-RU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652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Социальное направление развития личности  «Компас самоопределения»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направление развития личности  «Компас самоопределения»</dc:title>
  <dc:creator>Пользователь</dc:creator>
  <cp:lastModifiedBy>  Жога Татьяна Николаевна</cp:lastModifiedBy>
  <cp:revision>2</cp:revision>
  <dcterms:created xsi:type="dcterms:W3CDTF">2016-03-14T02:03:23Z</dcterms:created>
  <dcterms:modified xsi:type="dcterms:W3CDTF">2016-03-17T00:05:52Z</dcterms:modified>
</cp:coreProperties>
</file>