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33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54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495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856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30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41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836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41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24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67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86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66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8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30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72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32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8475-E807-400B-9700-744E65571D19}" type="datetimeFigureOut">
              <a:rPr lang="ru-RU" smtClean="0"/>
              <a:t>17.03.2016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F02D0F-E589-44CD-8209-B8A00AEEFBC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96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Проектно-исследовательское направление внеурочной деятельности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8894" y="4965233"/>
            <a:ext cx="6667536" cy="1096899"/>
          </a:xfrm>
        </p:spPr>
        <p:txBody>
          <a:bodyPr anchor="ctr"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Муниципальная команда района имени Лазо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975170"/>
              </p:ext>
            </p:extLst>
          </p:nvPr>
        </p:nvGraphicFramePr>
        <p:xfrm>
          <a:off x="376015" y="734938"/>
          <a:ext cx="11229176" cy="536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7787"/>
                <a:gridCol w="3698353"/>
                <a:gridCol w="4324824"/>
                <a:gridCol w="2208212"/>
              </a:tblGrid>
              <a:tr h="568070"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4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(что?)</a:t>
                      </a:r>
                      <a:endParaRPr lang="ru-RU" sz="2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Формы, курсы</a:t>
                      </a:r>
                      <a:endParaRPr lang="ru-RU" sz="2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Ресурсы</a:t>
                      </a:r>
                      <a:endParaRPr lang="ru-RU" sz="24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798690"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Расширение навыков  самостоятельной исследовательской деятельности, понятийного аппарата, опыта по изготовлению информационного продукта по заданному алгоритму; освоение форм познавательной и личностной рефлексии </a:t>
                      </a:r>
                      <a:endParaRPr lang="ru-RU" sz="240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«Я – исследователь»</a:t>
                      </a:r>
                    </a:p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мини-исследования; интеграция урочной и внеурочной деятельности индивидуальных и коллективных форм работы; словарь терминов и понятий, публичные презентации, дни науки, профильный лагерь, введение в науки; экскурсии в музеи; конкурсы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Библиотечный центр, Интернет,</a:t>
                      </a:r>
                      <a:r>
                        <a:rPr lang="ru-RU" sz="24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музей, пришкольный лагерь</a:t>
                      </a:r>
                      <a:endParaRPr lang="ru-RU" sz="240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26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010302"/>
              </p:ext>
            </p:extLst>
          </p:nvPr>
        </p:nvGraphicFramePr>
        <p:xfrm>
          <a:off x="222190" y="342685"/>
          <a:ext cx="1144556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64"/>
                <a:gridCol w="3896882"/>
                <a:gridCol w="4183775"/>
                <a:gridCol w="2886342"/>
              </a:tblGrid>
              <a:tr h="3374735"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навыков сотрудничества в исследовательской деятельности; использование различных способов поиска, сопоставление их с учебными и заученными областями.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«Основы исследовательской деятельности»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Образовательная экспедиция; экологическая тропа, исторический спектакль, публичные презентации, профильный лагерь; конкурсы</a:t>
                      </a:r>
                    </a:p>
                    <a:p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Интернет, школьные лаборатории, пришкольный лагерь, музей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060754"/>
              </p:ext>
            </p:extLst>
          </p:nvPr>
        </p:nvGraphicFramePr>
        <p:xfrm>
          <a:off x="205099" y="3717421"/>
          <a:ext cx="1145136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65"/>
                <a:gridCol w="3879790"/>
                <a:gridCol w="4187440"/>
                <a:gridCol w="2905569"/>
              </a:tblGrid>
              <a:tr h="1091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основ проектной деятельности, приобретение опыта по созданию конкретного продукта (модели, </a:t>
                      </a:r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макеты)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«Основы проектной деятельности»</a:t>
                      </a:r>
                    </a:p>
                    <a:p>
                      <a:pPr algn="l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Моделирование, публичные презентации, поисковая работа историко-краеведческая, экскурсии на производства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Производственные </a:t>
                      </a:r>
                      <a:r>
                        <a:rPr lang="ru-RU" sz="2400" b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организации, интернет, музей, школьные лаборатории</a:t>
                      </a:r>
                      <a:endParaRPr lang="ru-RU" sz="2400" b="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970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000370"/>
              </p:ext>
            </p:extLst>
          </p:nvPr>
        </p:nvGraphicFramePr>
        <p:xfrm>
          <a:off x="264919" y="342784"/>
          <a:ext cx="11545368" cy="574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931"/>
                <a:gridCol w="4905286"/>
                <a:gridCol w="4178894"/>
                <a:gridCol w="1914257"/>
              </a:tblGrid>
              <a:tr h="2340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опыта лабораторного исследования, компьютерное моделирование; сознание информационного продукты и встраивание в заданную оболочку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«Малая академия»</a:t>
                      </a:r>
                    </a:p>
                    <a:p>
                      <a:pPr algn="l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научная этика; публичные презентации, профильный лагерь; олимпиады;</a:t>
                      </a:r>
                    </a:p>
                    <a:p>
                      <a:pPr algn="l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конкурсы</a:t>
                      </a:r>
                    </a:p>
                    <a:p>
                      <a:pPr algn="l"/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Интернет, школьные лаборатории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55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опыта организации учебно-исследовательского сотрудничества и совместной деятельности; реализация </a:t>
                      </a:r>
                      <a:r>
                        <a:rPr lang="ru-RU" sz="2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предпрофильной</a:t>
                      </a:r>
                      <a:r>
                        <a:rPr lang="ru-RU" sz="2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(научной) подготовки; навыки познавательной рефлексии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«Малая академия»</a:t>
                      </a:r>
                    </a:p>
                    <a:p>
                      <a:pPr algn="l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Мастер-класс, публичные презентации, научные кружки и клубы.</a:t>
                      </a:r>
                      <a:r>
                        <a:rPr lang="ru-RU" sz="2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Научные общества, профильный лагерь; олимпиады; конкурсы; дистанционное обучение, сотрудничество с 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ВУЗами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Школьные</a:t>
                      </a:r>
                      <a:r>
                        <a:rPr lang="ru-RU" sz="2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вузовские лаборатории, интернет</a:t>
                      </a:r>
                      <a:endParaRPr lang="ru-RU" sz="2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68939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280</Words>
  <Application>Microsoft Office PowerPoint</Application>
  <PresentationFormat>Произвольный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Грань</vt:lpstr>
      <vt:lpstr>Проектно-исследовательское направление внеурочной деятельности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Проектно-исследовательское направление внеурочной деятельности</dc:title>
  <dc:creator>Пользователь</dc:creator>
  <cp:lastModifiedBy>  Жога Татьяна Николаевна</cp:lastModifiedBy>
  <cp:revision>5</cp:revision>
  <dcterms:created xsi:type="dcterms:W3CDTF">2016-03-16T03:21:21Z</dcterms:created>
  <dcterms:modified xsi:type="dcterms:W3CDTF">2016-03-17T00:44:52Z</dcterms:modified>
</cp:coreProperties>
</file>