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44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8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9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124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548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337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482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02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9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1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65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5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7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2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0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363C40-A063-4987-ADE0-A0072BE0E558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CC4883A-8DF4-4365-9AF0-63276A90A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61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4390" y="1170773"/>
            <a:ext cx="8596521" cy="1803163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Социальное направление развития личности</a:t>
            </a:r>
            <a:endParaRPr lang="ru-RU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956845"/>
            <a:ext cx="10761830" cy="3478138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«Я в профессии…»</a:t>
            </a:r>
          </a:p>
          <a:p>
            <a:r>
              <a:rPr lang="ru-RU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(форма  - социальная практика)</a:t>
            </a:r>
            <a:endParaRPr lang="ru-RU" sz="5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13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666" y="5034263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5 - 6 класс.  Пассивная </a:t>
            </a:r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практика.</a:t>
            </a:r>
            <a:b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536558" cy="433058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Психологическое тестирование «Познай </a:t>
            </a:r>
            <a:r>
              <a:rPr lang="ru-RU" sz="2800" dirty="0">
                <a:solidFill>
                  <a:srgbClr val="002060"/>
                </a:solidFill>
              </a:rPr>
              <a:t>себя»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Знакомство с профессиями.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Профессии в моей семье (сотрудничество с родителями).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Экскурсии на предприятия.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Игровые ситуации (например, «На приеме у врача», « Я-учитель», и т.д.).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Рефлексия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90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7-8 класс. </a:t>
            </a:r>
            <a:b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Профессиональные </a:t>
            </a:r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пробы</a:t>
            </a:r>
            <a:b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Экскурсии на предприятия.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Мастер-классы по обучению.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Мастер – классы по демонстрации личного опыта в профессии.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Летняя профессиональная практика 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Рефлексия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2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9 класс.</a:t>
            </a:r>
            <a:b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Социальная практика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348551" cy="361526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Образовательные экскурсии (ВУЗы, </a:t>
            </a:r>
            <a:r>
              <a:rPr lang="ru-RU" sz="2800" dirty="0" err="1" smtClean="0">
                <a:solidFill>
                  <a:srgbClr val="002060"/>
                </a:solidFill>
              </a:rPr>
              <a:t>СУЗы</a:t>
            </a:r>
            <a:r>
              <a:rPr lang="ru-RU" sz="2800" dirty="0" smtClean="0">
                <a:solidFill>
                  <a:srgbClr val="002060"/>
                </a:solidFill>
              </a:rPr>
              <a:t>, центры занятости)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Объединение в группы по выбору профессии.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Проектная деятельность в группах ( применение своих знаний в реальной практике) с профессиональной стажировкой.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Рефлексия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1303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129</TotalTime>
  <Words>126</Words>
  <Application>Microsoft Office PowerPoint</Application>
  <PresentationFormat>Произвольный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Сектор</vt:lpstr>
      <vt:lpstr>Социальное направление развития личности</vt:lpstr>
      <vt:lpstr>5 - 6 класс.  Пассивная практика. </vt:lpstr>
      <vt:lpstr>7-8 класс.  Профессиональные пробы </vt:lpstr>
      <vt:lpstr>9 класс. Социальная практика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направление развития личности</dc:title>
  <dc:creator>Пользователь</dc:creator>
  <cp:lastModifiedBy>  Жога Татьяна Николаевна</cp:lastModifiedBy>
  <cp:revision>6</cp:revision>
  <dcterms:created xsi:type="dcterms:W3CDTF">2016-03-16T02:29:44Z</dcterms:created>
  <dcterms:modified xsi:type="dcterms:W3CDTF">2016-03-17T01:12:06Z</dcterms:modified>
</cp:coreProperties>
</file>