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Социальное направление развития личности</a:t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Волонтерство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b="1" dirty="0"/>
              <a:t>Форма образовательного процесса «Клуб»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2030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5-6 классы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«Школа, в которой я живу!»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учебные мастерские для 1-2 </a:t>
            </a:r>
            <a:r>
              <a:rPr lang="ru-RU" sz="3200" dirty="0" smtClean="0"/>
              <a:t>классов</a:t>
            </a:r>
          </a:p>
          <a:p>
            <a:r>
              <a:rPr lang="ru-RU" sz="3200" dirty="0" smtClean="0"/>
              <a:t>Агитбригады по ПДД, ЗОЖ</a:t>
            </a:r>
          </a:p>
          <a:p>
            <a:r>
              <a:rPr lang="ru-RU" sz="3200" dirty="0" smtClean="0"/>
              <a:t>социальные </a:t>
            </a:r>
            <a:r>
              <a:rPr lang="ru-RU" sz="3200" dirty="0"/>
              <a:t>акции в </a:t>
            </a:r>
            <a:r>
              <a:rPr lang="ru-RU" sz="3200" dirty="0" smtClean="0"/>
              <a:t>школе</a:t>
            </a:r>
          </a:p>
          <a:p>
            <a:r>
              <a:rPr lang="ru-RU" sz="3200" dirty="0" smtClean="0"/>
              <a:t>Помощники вожатых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72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7-8 классы 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«Двор, в котором я живу!»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учебные мастерские для 3-4 </a:t>
            </a:r>
            <a:r>
              <a:rPr lang="ru-RU" sz="3200" dirty="0" smtClean="0"/>
              <a:t>классов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социальная </a:t>
            </a:r>
            <a:r>
              <a:rPr lang="ru-RU" sz="3200" dirty="0" smtClean="0"/>
              <a:t>реклама</a:t>
            </a:r>
          </a:p>
          <a:p>
            <a:r>
              <a:rPr lang="ru-RU" sz="3200" dirty="0" smtClean="0"/>
              <a:t>помощь </a:t>
            </a:r>
            <a:r>
              <a:rPr lang="ru-RU" sz="3200" dirty="0"/>
              <a:t>отдельным социальным группам </a:t>
            </a:r>
            <a:r>
              <a:rPr lang="ru-RU" sz="3200" dirty="0" smtClean="0"/>
              <a:t>– шефство</a:t>
            </a:r>
          </a:p>
          <a:p>
            <a:r>
              <a:rPr lang="ru-RU" sz="3200" dirty="0" smtClean="0"/>
              <a:t>школа </a:t>
            </a:r>
            <a:r>
              <a:rPr lang="ru-RU" sz="3200" dirty="0"/>
              <a:t>вожатых</a:t>
            </a:r>
          </a:p>
        </p:txBody>
      </p:sp>
    </p:spTree>
    <p:extLst>
      <p:ext uri="{BB962C8B-B14F-4D97-AF65-F5344CB8AC3E}">
        <p14:creationId xmlns:p14="http://schemas.microsoft.com/office/powerpoint/2010/main" val="3856960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класс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«Город, в котором я живу»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трудовые </a:t>
            </a:r>
            <a:r>
              <a:rPr lang="ru-RU" sz="3200" dirty="0" smtClean="0"/>
              <a:t>десанты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участие в городских социальных </a:t>
            </a:r>
            <a:r>
              <a:rPr lang="ru-RU" sz="3200" dirty="0" smtClean="0"/>
              <a:t>акциях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участие в городском волонтерском </a:t>
            </a:r>
            <a:r>
              <a:rPr lang="ru-RU" sz="3200" dirty="0" smtClean="0"/>
              <a:t>движении</a:t>
            </a:r>
          </a:p>
          <a:p>
            <a:r>
              <a:rPr lang="ru-RU" sz="3200" dirty="0"/>
              <a:t>помощь отдельным социальным группам – </a:t>
            </a:r>
            <a:r>
              <a:rPr lang="ru-RU" sz="3200" dirty="0" smtClean="0"/>
              <a:t>шефство</a:t>
            </a:r>
          </a:p>
          <a:p>
            <a:r>
              <a:rPr lang="ru-RU" sz="3200" dirty="0" smtClean="0"/>
              <a:t>Тимуровцы информационного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4247613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117</TotalTime>
  <Words>71</Words>
  <Application>Microsoft Office PowerPoint</Application>
  <PresentationFormat>Произвольный</PresentationFormat>
  <Paragraphs>18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Натуральные материалы</vt:lpstr>
      <vt:lpstr>Социальное направление развития личности Волонтерство</vt:lpstr>
      <vt:lpstr>5-6 классы «Школа, в которой я живу!»</vt:lpstr>
      <vt:lpstr>7-8 классы  «Двор, в котором я живу!»</vt:lpstr>
      <vt:lpstr>9 класс «Город, в котором я живу»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Социальное направление развития личности Волонтерство</dc:title>
  <dc:creator>Пользователь</dc:creator>
  <cp:lastModifiedBy>  Жога Татьяна Николаевна</cp:lastModifiedBy>
  <cp:revision>7</cp:revision>
  <dcterms:created xsi:type="dcterms:W3CDTF">2016-03-16T02:31:44Z</dcterms:created>
  <dcterms:modified xsi:type="dcterms:W3CDTF">2016-03-17T01:13:54Z</dcterms:modified>
</cp:coreProperties>
</file>