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251E-E48E-4B46-8A90-501C0BABC5AB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CA09-5FDA-4387-A65C-3A82C0375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63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251E-E48E-4B46-8A90-501C0BABC5AB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CA09-5FDA-4387-A65C-3A82C0375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6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251E-E48E-4B46-8A90-501C0BABC5AB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CA09-5FDA-4387-A65C-3A82C03753A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7732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251E-E48E-4B46-8A90-501C0BABC5AB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CA09-5FDA-4387-A65C-3A82C0375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184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251E-E48E-4B46-8A90-501C0BABC5AB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CA09-5FDA-4387-A65C-3A82C03753A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0754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251E-E48E-4B46-8A90-501C0BABC5AB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CA09-5FDA-4387-A65C-3A82C0375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129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251E-E48E-4B46-8A90-501C0BABC5AB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CA09-5FDA-4387-A65C-3A82C0375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964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251E-E48E-4B46-8A90-501C0BABC5AB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CA09-5FDA-4387-A65C-3A82C0375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25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251E-E48E-4B46-8A90-501C0BABC5AB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CA09-5FDA-4387-A65C-3A82C0375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17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251E-E48E-4B46-8A90-501C0BABC5AB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CA09-5FDA-4387-A65C-3A82C0375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65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251E-E48E-4B46-8A90-501C0BABC5AB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CA09-5FDA-4387-A65C-3A82C0375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36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251E-E48E-4B46-8A90-501C0BABC5AB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CA09-5FDA-4387-A65C-3A82C0375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88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251E-E48E-4B46-8A90-501C0BABC5AB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CA09-5FDA-4387-A65C-3A82C0375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36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251E-E48E-4B46-8A90-501C0BABC5AB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CA09-5FDA-4387-A65C-3A82C0375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74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251E-E48E-4B46-8A90-501C0BABC5AB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CA09-5FDA-4387-A65C-3A82C0375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78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251E-E48E-4B46-8A90-501C0BABC5AB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CA09-5FDA-4387-A65C-3A82C0375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97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C251E-E48E-4B46-8A90-501C0BABC5AB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EDCA09-5FDA-4387-A65C-3A82C0375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67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4201" y="1768979"/>
            <a:ext cx="9502924" cy="3358496"/>
          </a:xfrm>
        </p:spPr>
        <p:txBody>
          <a:bodyPr anchor="ctr"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Духовно-нравственное направление  («Патриот», возраст участников 5-7, 8-9 </a:t>
            </a:r>
            <a:r>
              <a:rPr lang="ru-RU" dirty="0" err="1" smtClean="0">
                <a:solidFill>
                  <a:srgbClr val="C00000"/>
                </a:solidFill>
              </a:rPr>
              <a:t>кл</a:t>
            </a:r>
            <a:r>
              <a:rPr lang="ru-RU" dirty="0" smtClean="0">
                <a:solidFill>
                  <a:srgbClr val="C00000"/>
                </a:solidFill>
              </a:rPr>
              <a:t>.)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0539" y="5385857"/>
            <a:ext cx="7766936" cy="1096899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Инициативная группа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 Хабаровского Муниципального района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40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3326" y="9753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Задачи курса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6478" y="1418336"/>
            <a:ext cx="8596668" cy="4770346"/>
          </a:xfrm>
        </p:spPr>
        <p:txBody>
          <a:bodyPr>
            <a:noAutofit/>
          </a:bodyPr>
          <a:lstStyle/>
          <a:p>
            <a:r>
              <a:rPr lang="ru-RU" sz="2400" dirty="0"/>
              <a:t>-воспитание  социальной ответственности и компетентности;</a:t>
            </a:r>
          </a:p>
          <a:p>
            <a:r>
              <a:rPr lang="ru-RU" sz="2400" dirty="0"/>
              <a:t>- воспитание нравственных чувств, убеждений, этического  сознания;</a:t>
            </a:r>
          </a:p>
          <a:p>
            <a:r>
              <a:rPr lang="ru-RU" sz="2400" dirty="0"/>
              <a:t>-воспитание экологической культуры здорового и безопасного образа жизни;</a:t>
            </a:r>
          </a:p>
          <a:p>
            <a:r>
              <a:rPr lang="ru-RU" sz="2400" dirty="0"/>
              <a:t>-воспитание трудолюбия, сознательного, творческого отношения  к образованию,  труду и жизни, подготовка к сознательному выбору профессии;</a:t>
            </a:r>
          </a:p>
          <a:p>
            <a:r>
              <a:rPr lang="ru-RU" sz="2400" dirty="0"/>
              <a:t> -воспитание гражданственности, патриотизма, уважения к  правам, свободам и обязанностям </a:t>
            </a:r>
            <a:r>
              <a:rPr lang="ru-RU" sz="2400" dirty="0" smtClean="0"/>
              <a:t>человека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71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368"/>
            <a:ext cx="8596668" cy="132080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Средства для реализации (формы, инструментарий)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33856"/>
            <a:ext cx="8596668" cy="5184647"/>
          </a:xfrm>
        </p:spPr>
        <p:txBody>
          <a:bodyPr>
            <a:normAutofit/>
          </a:bodyPr>
          <a:lstStyle/>
          <a:p>
            <a:r>
              <a:rPr lang="ru-RU" sz="2000" dirty="0"/>
              <a:t>- </a:t>
            </a:r>
            <a:r>
              <a:rPr lang="ru-RU" sz="2800" dirty="0"/>
              <a:t>Классные  часы: </a:t>
            </a:r>
            <a:r>
              <a:rPr lang="ru-RU" sz="2000" dirty="0"/>
              <a:t>« Моя Россия», «Истинный ли я патриот» и др.;</a:t>
            </a:r>
          </a:p>
          <a:p>
            <a:r>
              <a:rPr lang="ru-RU" sz="2000" dirty="0"/>
              <a:t>-  </a:t>
            </a:r>
            <a:r>
              <a:rPr lang="ru-RU" sz="2800" dirty="0"/>
              <a:t>беседы  </a:t>
            </a:r>
            <a:r>
              <a:rPr lang="ru-RU" sz="2000" dirty="0"/>
              <a:t>с выдающимися людьми села, края, города и т.д.;</a:t>
            </a:r>
          </a:p>
          <a:p>
            <a:r>
              <a:rPr lang="ru-RU" sz="2000" dirty="0"/>
              <a:t>-  беседы о толерантности (ориентир на личные качества), воспитании, уважении и </a:t>
            </a:r>
            <a:r>
              <a:rPr lang="ru-RU" sz="2000" dirty="0" err="1"/>
              <a:t>т.д</a:t>
            </a:r>
            <a:r>
              <a:rPr lang="ru-RU" sz="2000" dirty="0"/>
              <a:t>;</a:t>
            </a:r>
          </a:p>
          <a:p>
            <a:r>
              <a:rPr lang="ru-RU" sz="2000" dirty="0"/>
              <a:t>- КТД,</a:t>
            </a:r>
          </a:p>
          <a:p>
            <a:r>
              <a:rPr lang="ru-RU" sz="2000" dirty="0"/>
              <a:t>-</a:t>
            </a:r>
            <a:r>
              <a:rPr lang="ru-RU" sz="2800" dirty="0"/>
              <a:t>творческие проекты</a:t>
            </a:r>
            <a:r>
              <a:rPr lang="ru-RU" sz="2000" dirty="0"/>
              <a:t>, </a:t>
            </a:r>
          </a:p>
          <a:p>
            <a:r>
              <a:rPr lang="ru-RU" sz="2000" dirty="0"/>
              <a:t>-</a:t>
            </a:r>
            <a:r>
              <a:rPr lang="ru-RU" sz="2800" dirty="0"/>
              <a:t>исследовательская деятельность</a:t>
            </a:r>
            <a:r>
              <a:rPr lang="ru-RU" sz="2000" dirty="0"/>
              <a:t>,</a:t>
            </a:r>
          </a:p>
          <a:p>
            <a:r>
              <a:rPr lang="ru-RU" sz="2000" dirty="0"/>
              <a:t>-</a:t>
            </a:r>
            <a:r>
              <a:rPr lang="ru-RU" sz="2800" dirty="0" err="1"/>
              <a:t>флеш</a:t>
            </a:r>
            <a:r>
              <a:rPr lang="ru-RU" sz="2800" dirty="0"/>
              <a:t>-мобы</a:t>
            </a:r>
            <a:r>
              <a:rPr lang="ru-RU" sz="2000" dirty="0"/>
              <a:t> и театрализованные представления, акции.</a:t>
            </a:r>
          </a:p>
          <a:p>
            <a:r>
              <a:rPr lang="ru-RU" sz="2000" dirty="0"/>
              <a:t>Создание </a:t>
            </a:r>
            <a:r>
              <a:rPr lang="ru-RU" sz="2800" dirty="0"/>
              <a:t>видеороликов</a:t>
            </a:r>
            <a:r>
              <a:rPr lang="ru-RU" sz="2000" dirty="0"/>
              <a:t>, встреча с представителями </a:t>
            </a:r>
            <a:r>
              <a:rPr lang="ru-RU" sz="2000" dirty="0" err="1"/>
              <a:t>правохранительных</a:t>
            </a:r>
            <a:r>
              <a:rPr lang="ru-RU" sz="2000" dirty="0"/>
              <a:t>  структур (</a:t>
            </a:r>
            <a:r>
              <a:rPr lang="ru-RU" sz="2000" dirty="0" err="1"/>
              <a:t>профориентационные</a:t>
            </a:r>
            <a:r>
              <a:rPr lang="ru-RU" sz="2000" dirty="0"/>
              <a:t> беседы).</a:t>
            </a:r>
          </a:p>
        </p:txBody>
      </p:sp>
    </p:spTree>
    <p:extLst>
      <p:ext uri="{BB962C8B-B14F-4D97-AF65-F5344CB8AC3E}">
        <p14:creationId xmlns:p14="http://schemas.microsoft.com/office/powerpoint/2010/main" val="220907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2128"/>
            <a:ext cx="8596668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Сотрудничество с …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038" y="1045021"/>
            <a:ext cx="8596668" cy="5264339"/>
          </a:xfrm>
        </p:spPr>
        <p:txBody>
          <a:bodyPr>
            <a:noAutofit/>
          </a:bodyPr>
          <a:lstStyle/>
          <a:p>
            <a:r>
              <a:rPr lang="ru-RU" sz="2800" dirty="0" smtClean="0"/>
              <a:t>…с </a:t>
            </a:r>
            <a:r>
              <a:rPr lang="ru-RU" sz="2800" dirty="0"/>
              <a:t>учителями –предметниками,</a:t>
            </a:r>
          </a:p>
          <a:p>
            <a:r>
              <a:rPr lang="ru-RU" sz="2800" dirty="0" smtClean="0"/>
              <a:t>…с </a:t>
            </a:r>
            <a:r>
              <a:rPr lang="ru-RU" sz="2800" dirty="0"/>
              <a:t>«подшефными» организациями (военно-патриотические отряды школьников, в/ч),</a:t>
            </a:r>
          </a:p>
          <a:p>
            <a:r>
              <a:rPr lang="ru-RU" sz="2800" dirty="0" smtClean="0"/>
              <a:t>… </a:t>
            </a:r>
            <a:r>
              <a:rPr lang="ru-RU" sz="2800" dirty="0"/>
              <a:t>со спонсорами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… с </a:t>
            </a:r>
            <a:r>
              <a:rPr lang="ru-RU" sz="2800" dirty="0"/>
              <a:t>родителями, </a:t>
            </a:r>
            <a:endParaRPr lang="ru-RU" sz="2800" dirty="0" smtClean="0"/>
          </a:p>
          <a:p>
            <a:r>
              <a:rPr lang="ru-RU" sz="2800" dirty="0" smtClean="0"/>
              <a:t>… с работниками </a:t>
            </a:r>
            <a:r>
              <a:rPr lang="ru-RU" sz="2800" dirty="0"/>
              <a:t>ДК (партнерство), </a:t>
            </a:r>
            <a:endParaRPr lang="ru-RU" sz="2800" dirty="0" smtClean="0"/>
          </a:p>
          <a:p>
            <a:r>
              <a:rPr lang="ru-RU" sz="2800" dirty="0" smtClean="0"/>
              <a:t>…с СМИ </a:t>
            </a:r>
            <a:r>
              <a:rPr lang="ru-RU" sz="2800" dirty="0"/>
              <a:t>(местные газеты, школьные сайты и т.д</a:t>
            </a:r>
            <a:r>
              <a:rPr lang="ru-RU" sz="2800" dirty="0" smtClean="0"/>
              <a:t>.)</a:t>
            </a:r>
          </a:p>
          <a:p>
            <a:r>
              <a:rPr lang="ru-RU" sz="2800" dirty="0" smtClean="0"/>
              <a:t>… с психологами.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3431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222</Words>
  <Application>Microsoft Office PowerPoint</Application>
  <PresentationFormat>Произвольный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Грань</vt:lpstr>
      <vt:lpstr>Духовно-нравственное направление  («Патриот», возраст участников 5-7, 8-9 кл.)</vt:lpstr>
      <vt:lpstr>Задачи курса</vt:lpstr>
      <vt:lpstr>Средства для реализации (формы, инструментарий)</vt:lpstr>
      <vt:lpstr>Сотрудничество с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Духовно-нравственное направление  («Патриот», возраст участников 5-7, 8-9 кл.)</dc:title>
  <dc:creator>Пользователь</dc:creator>
  <cp:lastModifiedBy>  Жога Татьяна Николаевна</cp:lastModifiedBy>
  <cp:revision>3</cp:revision>
  <dcterms:created xsi:type="dcterms:W3CDTF">2016-03-16T02:39:59Z</dcterms:created>
  <dcterms:modified xsi:type="dcterms:W3CDTF">2016-03-17T00:29:30Z</dcterms:modified>
</cp:coreProperties>
</file>