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2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32C4FF-F7BF-41BB-9D58-05E2EB64C14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DE7865-9D38-48C4-870B-47B907A6A6ED}">
      <dgm:prSet phldrT="[Текст]" custT="1"/>
      <dgm:spPr/>
      <dgm:t>
        <a:bodyPr/>
        <a:lstStyle/>
        <a:p>
          <a:r>
            <a:rPr lang="ru-RU" sz="3200" dirty="0" smtClean="0"/>
            <a:t>ХИМИКОН</a:t>
          </a:r>
          <a:br>
            <a:rPr lang="ru-RU" sz="3200" dirty="0" smtClean="0"/>
          </a:br>
          <a:r>
            <a:rPr lang="ru-RU" sz="3200" dirty="0" smtClean="0"/>
            <a:t>(5-9 </a:t>
          </a:r>
          <a:r>
            <a:rPr lang="ru-RU" sz="3200" dirty="0" err="1" smtClean="0"/>
            <a:t>кл</a:t>
          </a:r>
          <a:r>
            <a:rPr lang="ru-RU" sz="3200" dirty="0" smtClean="0"/>
            <a:t>)</a:t>
          </a:r>
          <a:endParaRPr lang="ru-RU" sz="3200" dirty="0"/>
        </a:p>
      </dgm:t>
    </dgm:pt>
    <dgm:pt modelId="{19E48E91-AF59-4647-8F8E-A5A0589C33D7}" type="parTrans" cxnId="{C52EC7A5-31F0-4545-8C76-986BB05238EF}">
      <dgm:prSet/>
      <dgm:spPr/>
      <dgm:t>
        <a:bodyPr/>
        <a:lstStyle/>
        <a:p>
          <a:endParaRPr lang="ru-RU" sz="2400"/>
        </a:p>
      </dgm:t>
    </dgm:pt>
    <dgm:pt modelId="{C086780B-D182-474F-B827-097A7F307154}" type="sibTrans" cxnId="{C52EC7A5-31F0-4545-8C76-986BB05238EF}">
      <dgm:prSet/>
      <dgm:spPr/>
      <dgm:t>
        <a:bodyPr/>
        <a:lstStyle/>
        <a:p>
          <a:endParaRPr lang="ru-RU" sz="2400"/>
        </a:p>
      </dgm:t>
    </dgm:pt>
    <dgm:pt modelId="{2E0D7531-A3EB-4587-A303-62179C623E08}">
      <dgm:prSet phldrT="[Текст]" custT="1"/>
      <dgm:spPr/>
      <dgm:t>
        <a:bodyPr/>
        <a:lstStyle/>
        <a:p>
          <a:r>
            <a:rPr lang="ru-RU" sz="3200" dirty="0" smtClean="0"/>
            <a:t>Юный химик</a:t>
          </a:r>
          <a:br>
            <a:rPr lang="ru-RU" sz="3200" dirty="0" smtClean="0"/>
          </a:br>
          <a:r>
            <a:rPr lang="ru-RU" sz="3200" dirty="0" smtClean="0"/>
            <a:t>(5-6 </a:t>
          </a:r>
          <a:r>
            <a:rPr lang="ru-RU" sz="3200" dirty="0" err="1" smtClean="0"/>
            <a:t>кл</a:t>
          </a:r>
          <a:r>
            <a:rPr lang="ru-RU" sz="3200" dirty="0" smtClean="0"/>
            <a:t>)</a:t>
          </a:r>
          <a:endParaRPr lang="ru-RU" sz="3200" dirty="0"/>
        </a:p>
      </dgm:t>
    </dgm:pt>
    <dgm:pt modelId="{5F20E94F-B1C7-456D-9FCE-104E540CEAF9}" type="parTrans" cxnId="{3CE5CC71-5B0B-4E62-8A9B-BBDD99650921}">
      <dgm:prSet/>
      <dgm:spPr/>
      <dgm:t>
        <a:bodyPr/>
        <a:lstStyle/>
        <a:p>
          <a:endParaRPr lang="ru-RU" sz="2400"/>
        </a:p>
      </dgm:t>
    </dgm:pt>
    <dgm:pt modelId="{BC6BEC2C-D9DB-405E-91FD-D97158C727C5}" type="sibTrans" cxnId="{3CE5CC71-5B0B-4E62-8A9B-BBDD99650921}">
      <dgm:prSet/>
      <dgm:spPr/>
      <dgm:t>
        <a:bodyPr/>
        <a:lstStyle/>
        <a:p>
          <a:endParaRPr lang="ru-RU" sz="2400"/>
        </a:p>
      </dgm:t>
    </dgm:pt>
    <dgm:pt modelId="{B87BD2D9-6CE0-47B0-905B-1B4E52565CED}">
      <dgm:prSet phldrT="[Текст]" custT="1"/>
      <dgm:spPr/>
      <dgm:t>
        <a:bodyPr/>
        <a:lstStyle/>
        <a:p>
          <a:r>
            <a:rPr lang="ru-RU" sz="3200" dirty="0" smtClean="0"/>
            <a:t>Юный исследователь</a:t>
          </a:r>
          <a:br>
            <a:rPr lang="ru-RU" sz="3200" dirty="0" smtClean="0"/>
          </a:br>
          <a:r>
            <a:rPr lang="ru-RU" sz="3200" dirty="0" smtClean="0"/>
            <a:t>(7-8 </a:t>
          </a:r>
          <a:r>
            <a:rPr lang="ru-RU" sz="3200" dirty="0" err="1" smtClean="0"/>
            <a:t>кл</a:t>
          </a:r>
          <a:r>
            <a:rPr lang="ru-RU" sz="3200" dirty="0" smtClean="0"/>
            <a:t>)</a:t>
          </a:r>
          <a:endParaRPr lang="ru-RU" sz="3200" dirty="0"/>
        </a:p>
      </dgm:t>
    </dgm:pt>
    <dgm:pt modelId="{A79C31BD-3196-4FBF-AA2B-315F83820FF6}" type="parTrans" cxnId="{AE8D22D2-7FB1-4EDC-854B-118459EB90D1}">
      <dgm:prSet/>
      <dgm:spPr/>
      <dgm:t>
        <a:bodyPr/>
        <a:lstStyle/>
        <a:p>
          <a:endParaRPr lang="ru-RU" sz="2400"/>
        </a:p>
      </dgm:t>
    </dgm:pt>
    <dgm:pt modelId="{9049DC83-8280-4762-AF7B-87F846EBD973}" type="sibTrans" cxnId="{AE8D22D2-7FB1-4EDC-854B-118459EB90D1}">
      <dgm:prSet/>
      <dgm:spPr/>
      <dgm:t>
        <a:bodyPr/>
        <a:lstStyle/>
        <a:p>
          <a:endParaRPr lang="ru-RU" sz="2400"/>
        </a:p>
      </dgm:t>
    </dgm:pt>
    <dgm:pt modelId="{447D83F7-CCF5-4791-866D-3146C9873B02}">
      <dgm:prSet phldrT="[Текст]" custT="1"/>
      <dgm:spPr/>
      <dgm:t>
        <a:bodyPr/>
        <a:lstStyle/>
        <a:p>
          <a:r>
            <a:rPr lang="ru-RU" sz="3200" dirty="0" smtClean="0"/>
            <a:t>Знатоки</a:t>
          </a:r>
          <a:br>
            <a:rPr lang="ru-RU" sz="3200" dirty="0" smtClean="0"/>
          </a:br>
          <a:r>
            <a:rPr lang="ru-RU" sz="3200" dirty="0" smtClean="0"/>
            <a:t>(9 </a:t>
          </a:r>
          <a:r>
            <a:rPr lang="ru-RU" sz="3200" dirty="0" err="1" smtClean="0"/>
            <a:t>кл</a:t>
          </a:r>
          <a:r>
            <a:rPr lang="ru-RU" sz="3200" dirty="0" smtClean="0"/>
            <a:t>)</a:t>
          </a:r>
          <a:endParaRPr lang="ru-RU" sz="3200" dirty="0"/>
        </a:p>
      </dgm:t>
    </dgm:pt>
    <dgm:pt modelId="{1BAFDE77-C721-468B-9E1A-C9C62431C936}" type="parTrans" cxnId="{27013F91-4D1E-4249-B0D9-0AA103A8E4B8}">
      <dgm:prSet/>
      <dgm:spPr/>
      <dgm:t>
        <a:bodyPr/>
        <a:lstStyle/>
        <a:p>
          <a:endParaRPr lang="ru-RU" sz="2400"/>
        </a:p>
      </dgm:t>
    </dgm:pt>
    <dgm:pt modelId="{5273E0C6-9FBC-4BE4-B132-8E8665E45DA6}" type="sibTrans" cxnId="{27013F91-4D1E-4249-B0D9-0AA103A8E4B8}">
      <dgm:prSet/>
      <dgm:spPr/>
      <dgm:t>
        <a:bodyPr/>
        <a:lstStyle/>
        <a:p>
          <a:endParaRPr lang="ru-RU" sz="2400"/>
        </a:p>
      </dgm:t>
    </dgm:pt>
    <dgm:pt modelId="{D7301FB7-C405-4BE9-A557-5D8C4ED1055E}" type="pres">
      <dgm:prSet presAssocID="{4232C4FF-F7BF-41BB-9D58-05E2EB64C14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E913973-6B74-471D-AC95-06D1E0CBB8D0}" type="pres">
      <dgm:prSet presAssocID="{8BDE7865-9D38-48C4-870B-47B907A6A6ED}" presName="hierRoot1" presStyleCnt="0">
        <dgm:presLayoutVars>
          <dgm:hierBranch val="init"/>
        </dgm:presLayoutVars>
      </dgm:prSet>
      <dgm:spPr/>
    </dgm:pt>
    <dgm:pt modelId="{22BEDB8A-3556-48FA-8703-91F3098BCEB2}" type="pres">
      <dgm:prSet presAssocID="{8BDE7865-9D38-48C4-870B-47B907A6A6ED}" presName="rootComposite1" presStyleCnt="0"/>
      <dgm:spPr/>
    </dgm:pt>
    <dgm:pt modelId="{ED751246-E26C-43AE-B910-A52B3693C64A}" type="pres">
      <dgm:prSet presAssocID="{8BDE7865-9D38-48C4-870B-47B907A6A6ED}" presName="rootText1" presStyleLbl="node0" presStyleIdx="0" presStyleCnt="1" custScaleY="1630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368596-9E2A-4544-B0D9-8B1268161515}" type="pres">
      <dgm:prSet presAssocID="{8BDE7865-9D38-48C4-870B-47B907A6A6E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17A1595-27B5-4EE7-AE15-0CC7E2534ABC}" type="pres">
      <dgm:prSet presAssocID="{8BDE7865-9D38-48C4-870B-47B907A6A6ED}" presName="hierChild2" presStyleCnt="0"/>
      <dgm:spPr/>
    </dgm:pt>
    <dgm:pt modelId="{2A34EDF3-8324-496C-9072-BD73DEA539C1}" type="pres">
      <dgm:prSet presAssocID="{5F20E94F-B1C7-456D-9FCE-104E540CEAF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F633A69A-AFE2-49A0-8656-15180C6CA185}" type="pres">
      <dgm:prSet presAssocID="{2E0D7531-A3EB-4587-A303-62179C623E08}" presName="hierRoot2" presStyleCnt="0">
        <dgm:presLayoutVars>
          <dgm:hierBranch val="init"/>
        </dgm:presLayoutVars>
      </dgm:prSet>
      <dgm:spPr/>
    </dgm:pt>
    <dgm:pt modelId="{941955DC-675C-4970-BEFF-A54038F78962}" type="pres">
      <dgm:prSet presAssocID="{2E0D7531-A3EB-4587-A303-62179C623E08}" presName="rootComposite" presStyleCnt="0"/>
      <dgm:spPr/>
    </dgm:pt>
    <dgm:pt modelId="{B83BF98F-FB8E-46C8-9C9B-7039ED342163}" type="pres">
      <dgm:prSet presAssocID="{2E0D7531-A3EB-4587-A303-62179C623E08}" presName="rootText" presStyleLbl="node2" presStyleIdx="0" presStyleCnt="3" custScaleY="1556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D55799-4F98-4420-9E4E-443162212482}" type="pres">
      <dgm:prSet presAssocID="{2E0D7531-A3EB-4587-A303-62179C623E08}" presName="rootConnector" presStyleLbl="node2" presStyleIdx="0" presStyleCnt="3"/>
      <dgm:spPr/>
      <dgm:t>
        <a:bodyPr/>
        <a:lstStyle/>
        <a:p>
          <a:endParaRPr lang="ru-RU"/>
        </a:p>
      </dgm:t>
    </dgm:pt>
    <dgm:pt modelId="{5FB55B26-25BE-4E36-9517-DC691D80884E}" type="pres">
      <dgm:prSet presAssocID="{2E0D7531-A3EB-4587-A303-62179C623E08}" presName="hierChild4" presStyleCnt="0"/>
      <dgm:spPr/>
    </dgm:pt>
    <dgm:pt modelId="{42790F27-404D-40FF-970B-6FFC19F61F3D}" type="pres">
      <dgm:prSet presAssocID="{2E0D7531-A3EB-4587-A303-62179C623E08}" presName="hierChild5" presStyleCnt="0"/>
      <dgm:spPr/>
    </dgm:pt>
    <dgm:pt modelId="{E3633C6B-4956-4C4C-B40E-549B6643054A}" type="pres">
      <dgm:prSet presAssocID="{A79C31BD-3196-4FBF-AA2B-315F83820FF6}" presName="Name37" presStyleLbl="parChTrans1D2" presStyleIdx="1" presStyleCnt="3"/>
      <dgm:spPr/>
      <dgm:t>
        <a:bodyPr/>
        <a:lstStyle/>
        <a:p>
          <a:endParaRPr lang="ru-RU"/>
        </a:p>
      </dgm:t>
    </dgm:pt>
    <dgm:pt modelId="{2559DE7D-C7BF-4323-BBFB-663B1861FCB9}" type="pres">
      <dgm:prSet presAssocID="{B87BD2D9-6CE0-47B0-905B-1B4E52565CED}" presName="hierRoot2" presStyleCnt="0">
        <dgm:presLayoutVars>
          <dgm:hierBranch val="init"/>
        </dgm:presLayoutVars>
      </dgm:prSet>
      <dgm:spPr/>
    </dgm:pt>
    <dgm:pt modelId="{6C592331-6E1D-497A-963C-D205EEA6E356}" type="pres">
      <dgm:prSet presAssocID="{B87BD2D9-6CE0-47B0-905B-1B4E52565CED}" presName="rootComposite" presStyleCnt="0"/>
      <dgm:spPr/>
    </dgm:pt>
    <dgm:pt modelId="{B5E10938-BF3A-43A6-A0E2-49302F972680}" type="pres">
      <dgm:prSet presAssocID="{B87BD2D9-6CE0-47B0-905B-1B4E52565CED}" presName="rootText" presStyleLbl="node2" presStyleIdx="1" presStyleCnt="3" custScaleX="132050" custScaleY="1810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E31EA1-9086-4FB3-B352-2CB6FF591B0C}" type="pres">
      <dgm:prSet presAssocID="{B87BD2D9-6CE0-47B0-905B-1B4E52565CED}" presName="rootConnector" presStyleLbl="node2" presStyleIdx="1" presStyleCnt="3"/>
      <dgm:spPr/>
      <dgm:t>
        <a:bodyPr/>
        <a:lstStyle/>
        <a:p>
          <a:endParaRPr lang="ru-RU"/>
        </a:p>
      </dgm:t>
    </dgm:pt>
    <dgm:pt modelId="{A2C38AA1-37B0-4AC8-8FDB-08EDB64B2749}" type="pres">
      <dgm:prSet presAssocID="{B87BD2D9-6CE0-47B0-905B-1B4E52565CED}" presName="hierChild4" presStyleCnt="0"/>
      <dgm:spPr/>
    </dgm:pt>
    <dgm:pt modelId="{215B51A4-E09A-480E-B03C-A7DBB6EF4544}" type="pres">
      <dgm:prSet presAssocID="{B87BD2D9-6CE0-47B0-905B-1B4E52565CED}" presName="hierChild5" presStyleCnt="0"/>
      <dgm:spPr/>
    </dgm:pt>
    <dgm:pt modelId="{D4EBA2C1-6A1E-456F-B4C8-A59F89770A4D}" type="pres">
      <dgm:prSet presAssocID="{1BAFDE77-C721-468B-9E1A-C9C62431C936}" presName="Name37" presStyleLbl="parChTrans1D2" presStyleIdx="2" presStyleCnt="3"/>
      <dgm:spPr/>
      <dgm:t>
        <a:bodyPr/>
        <a:lstStyle/>
        <a:p>
          <a:endParaRPr lang="ru-RU"/>
        </a:p>
      </dgm:t>
    </dgm:pt>
    <dgm:pt modelId="{2702F4B1-7405-4F58-B9ED-01E65A5489C8}" type="pres">
      <dgm:prSet presAssocID="{447D83F7-CCF5-4791-866D-3146C9873B02}" presName="hierRoot2" presStyleCnt="0">
        <dgm:presLayoutVars>
          <dgm:hierBranch val="init"/>
        </dgm:presLayoutVars>
      </dgm:prSet>
      <dgm:spPr/>
    </dgm:pt>
    <dgm:pt modelId="{7156A30E-9FC7-4093-A951-7AD5DCB42A0E}" type="pres">
      <dgm:prSet presAssocID="{447D83F7-CCF5-4791-866D-3146C9873B02}" presName="rootComposite" presStyleCnt="0"/>
      <dgm:spPr/>
    </dgm:pt>
    <dgm:pt modelId="{F7BD6CDD-6C73-44EC-9FF1-FB83E1A3768A}" type="pres">
      <dgm:prSet presAssocID="{447D83F7-CCF5-4791-866D-3146C9873B02}" presName="rootText" presStyleLbl="node2" presStyleIdx="2" presStyleCnt="3" custScaleY="1420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1A2966-7B4F-4ADA-9F38-2DD96AD59031}" type="pres">
      <dgm:prSet presAssocID="{447D83F7-CCF5-4791-866D-3146C9873B02}" presName="rootConnector" presStyleLbl="node2" presStyleIdx="2" presStyleCnt="3"/>
      <dgm:spPr/>
      <dgm:t>
        <a:bodyPr/>
        <a:lstStyle/>
        <a:p>
          <a:endParaRPr lang="ru-RU"/>
        </a:p>
      </dgm:t>
    </dgm:pt>
    <dgm:pt modelId="{CED79873-B570-4493-A993-063211FDA46A}" type="pres">
      <dgm:prSet presAssocID="{447D83F7-CCF5-4791-866D-3146C9873B02}" presName="hierChild4" presStyleCnt="0"/>
      <dgm:spPr/>
    </dgm:pt>
    <dgm:pt modelId="{E29BC9F4-3CF7-4050-AECC-BF02506491EE}" type="pres">
      <dgm:prSet presAssocID="{447D83F7-CCF5-4791-866D-3146C9873B02}" presName="hierChild5" presStyleCnt="0"/>
      <dgm:spPr/>
    </dgm:pt>
    <dgm:pt modelId="{E23E8C90-CA41-4595-BBAF-40C3F931D7EB}" type="pres">
      <dgm:prSet presAssocID="{8BDE7865-9D38-48C4-870B-47B907A6A6ED}" presName="hierChild3" presStyleCnt="0"/>
      <dgm:spPr/>
    </dgm:pt>
  </dgm:ptLst>
  <dgm:cxnLst>
    <dgm:cxn modelId="{A6A1F22D-8FE0-4ECF-95D9-949340ED8817}" type="presOf" srcId="{B87BD2D9-6CE0-47B0-905B-1B4E52565CED}" destId="{B5E10938-BF3A-43A6-A0E2-49302F972680}" srcOrd="0" destOrd="0" presId="urn:microsoft.com/office/officeart/2005/8/layout/orgChart1"/>
    <dgm:cxn modelId="{E4F4678F-B07D-4216-A3A2-1E760BD2E295}" type="presOf" srcId="{8BDE7865-9D38-48C4-870B-47B907A6A6ED}" destId="{ED751246-E26C-43AE-B910-A52B3693C64A}" srcOrd="0" destOrd="0" presId="urn:microsoft.com/office/officeart/2005/8/layout/orgChart1"/>
    <dgm:cxn modelId="{1DC014FB-4678-46DC-A84E-0F9ECAA8A9A7}" type="presOf" srcId="{B87BD2D9-6CE0-47B0-905B-1B4E52565CED}" destId="{F4E31EA1-9086-4FB3-B352-2CB6FF591B0C}" srcOrd="1" destOrd="0" presId="urn:microsoft.com/office/officeart/2005/8/layout/orgChart1"/>
    <dgm:cxn modelId="{2760C7CD-9E0D-428E-8E18-CF13C964FE0A}" type="presOf" srcId="{447D83F7-CCF5-4791-866D-3146C9873B02}" destId="{A21A2966-7B4F-4ADA-9F38-2DD96AD59031}" srcOrd="1" destOrd="0" presId="urn:microsoft.com/office/officeart/2005/8/layout/orgChart1"/>
    <dgm:cxn modelId="{C52EC7A5-31F0-4545-8C76-986BB05238EF}" srcId="{4232C4FF-F7BF-41BB-9D58-05E2EB64C149}" destId="{8BDE7865-9D38-48C4-870B-47B907A6A6ED}" srcOrd="0" destOrd="0" parTransId="{19E48E91-AF59-4647-8F8E-A5A0589C33D7}" sibTransId="{C086780B-D182-474F-B827-097A7F307154}"/>
    <dgm:cxn modelId="{79186CF4-6DBC-43CC-BE2F-B7162C82EB64}" type="presOf" srcId="{2E0D7531-A3EB-4587-A303-62179C623E08}" destId="{B83BF98F-FB8E-46C8-9C9B-7039ED342163}" srcOrd="0" destOrd="0" presId="urn:microsoft.com/office/officeart/2005/8/layout/orgChart1"/>
    <dgm:cxn modelId="{3CE5CC71-5B0B-4E62-8A9B-BBDD99650921}" srcId="{8BDE7865-9D38-48C4-870B-47B907A6A6ED}" destId="{2E0D7531-A3EB-4587-A303-62179C623E08}" srcOrd="0" destOrd="0" parTransId="{5F20E94F-B1C7-456D-9FCE-104E540CEAF9}" sibTransId="{BC6BEC2C-D9DB-405E-91FD-D97158C727C5}"/>
    <dgm:cxn modelId="{AE8D22D2-7FB1-4EDC-854B-118459EB90D1}" srcId="{8BDE7865-9D38-48C4-870B-47B907A6A6ED}" destId="{B87BD2D9-6CE0-47B0-905B-1B4E52565CED}" srcOrd="1" destOrd="0" parTransId="{A79C31BD-3196-4FBF-AA2B-315F83820FF6}" sibTransId="{9049DC83-8280-4762-AF7B-87F846EBD973}"/>
    <dgm:cxn modelId="{4C1DA492-1F04-455D-83E9-CBB2941FEC63}" type="presOf" srcId="{4232C4FF-F7BF-41BB-9D58-05E2EB64C149}" destId="{D7301FB7-C405-4BE9-A557-5D8C4ED1055E}" srcOrd="0" destOrd="0" presId="urn:microsoft.com/office/officeart/2005/8/layout/orgChart1"/>
    <dgm:cxn modelId="{6F6BE9F0-BA72-4396-A3D7-3F6F84D8C8BA}" type="presOf" srcId="{5F20E94F-B1C7-456D-9FCE-104E540CEAF9}" destId="{2A34EDF3-8324-496C-9072-BD73DEA539C1}" srcOrd="0" destOrd="0" presId="urn:microsoft.com/office/officeart/2005/8/layout/orgChart1"/>
    <dgm:cxn modelId="{D82BD238-ED7F-4C4F-ADE5-72EC84D017A3}" type="presOf" srcId="{8BDE7865-9D38-48C4-870B-47B907A6A6ED}" destId="{B4368596-9E2A-4544-B0D9-8B1268161515}" srcOrd="1" destOrd="0" presId="urn:microsoft.com/office/officeart/2005/8/layout/orgChart1"/>
    <dgm:cxn modelId="{2ECAA7C0-BFE0-454D-95DE-A8C4AFB282FA}" type="presOf" srcId="{2E0D7531-A3EB-4587-A303-62179C623E08}" destId="{CDD55799-4F98-4420-9E4E-443162212482}" srcOrd="1" destOrd="0" presId="urn:microsoft.com/office/officeart/2005/8/layout/orgChart1"/>
    <dgm:cxn modelId="{C5D7F28E-3152-49C2-87EA-5012A124B5C4}" type="presOf" srcId="{447D83F7-CCF5-4791-866D-3146C9873B02}" destId="{F7BD6CDD-6C73-44EC-9FF1-FB83E1A3768A}" srcOrd="0" destOrd="0" presId="urn:microsoft.com/office/officeart/2005/8/layout/orgChart1"/>
    <dgm:cxn modelId="{27013F91-4D1E-4249-B0D9-0AA103A8E4B8}" srcId="{8BDE7865-9D38-48C4-870B-47B907A6A6ED}" destId="{447D83F7-CCF5-4791-866D-3146C9873B02}" srcOrd="2" destOrd="0" parTransId="{1BAFDE77-C721-468B-9E1A-C9C62431C936}" sibTransId="{5273E0C6-9FBC-4BE4-B132-8E8665E45DA6}"/>
    <dgm:cxn modelId="{2547C661-0550-4ACE-B4A9-6E0384CA0494}" type="presOf" srcId="{1BAFDE77-C721-468B-9E1A-C9C62431C936}" destId="{D4EBA2C1-6A1E-456F-B4C8-A59F89770A4D}" srcOrd="0" destOrd="0" presId="urn:microsoft.com/office/officeart/2005/8/layout/orgChart1"/>
    <dgm:cxn modelId="{665A8B65-C7D7-4FEB-8950-7BA2EC94391B}" type="presOf" srcId="{A79C31BD-3196-4FBF-AA2B-315F83820FF6}" destId="{E3633C6B-4956-4C4C-B40E-549B6643054A}" srcOrd="0" destOrd="0" presId="urn:microsoft.com/office/officeart/2005/8/layout/orgChart1"/>
    <dgm:cxn modelId="{754C6ACF-3C17-4A6F-9127-947717AF084B}" type="presParOf" srcId="{D7301FB7-C405-4BE9-A557-5D8C4ED1055E}" destId="{2E913973-6B74-471D-AC95-06D1E0CBB8D0}" srcOrd="0" destOrd="0" presId="urn:microsoft.com/office/officeart/2005/8/layout/orgChart1"/>
    <dgm:cxn modelId="{6C58E35B-4EA6-4FD4-A475-8C344C282705}" type="presParOf" srcId="{2E913973-6B74-471D-AC95-06D1E0CBB8D0}" destId="{22BEDB8A-3556-48FA-8703-91F3098BCEB2}" srcOrd="0" destOrd="0" presId="urn:microsoft.com/office/officeart/2005/8/layout/orgChart1"/>
    <dgm:cxn modelId="{C1646CFF-F7F5-4A04-9C86-6C69E65D9217}" type="presParOf" srcId="{22BEDB8A-3556-48FA-8703-91F3098BCEB2}" destId="{ED751246-E26C-43AE-B910-A52B3693C64A}" srcOrd="0" destOrd="0" presId="urn:microsoft.com/office/officeart/2005/8/layout/orgChart1"/>
    <dgm:cxn modelId="{B38D2E53-6EDE-400B-9388-C41E01359B8C}" type="presParOf" srcId="{22BEDB8A-3556-48FA-8703-91F3098BCEB2}" destId="{B4368596-9E2A-4544-B0D9-8B1268161515}" srcOrd="1" destOrd="0" presId="urn:microsoft.com/office/officeart/2005/8/layout/orgChart1"/>
    <dgm:cxn modelId="{FB03A662-F7B6-442C-BA39-93F464491035}" type="presParOf" srcId="{2E913973-6B74-471D-AC95-06D1E0CBB8D0}" destId="{417A1595-27B5-4EE7-AE15-0CC7E2534ABC}" srcOrd="1" destOrd="0" presId="urn:microsoft.com/office/officeart/2005/8/layout/orgChart1"/>
    <dgm:cxn modelId="{CD5F0000-2C10-4507-8289-789E57278A9A}" type="presParOf" srcId="{417A1595-27B5-4EE7-AE15-0CC7E2534ABC}" destId="{2A34EDF3-8324-496C-9072-BD73DEA539C1}" srcOrd="0" destOrd="0" presId="urn:microsoft.com/office/officeart/2005/8/layout/orgChart1"/>
    <dgm:cxn modelId="{50A96261-18CC-4184-9117-0CE2669239AD}" type="presParOf" srcId="{417A1595-27B5-4EE7-AE15-0CC7E2534ABC}" destId="{F633A69A-AFE2-49A0-8656-15180C6CA185}" srcOrd="1" destOrd="0" presId="urn:microsoft.com/office/officeart/2005/8/layout/orgChart1"/>
    <dgm:cxn modelId="{2D2E6E66-D06C-45BA-880D-118F03BD21E5}" type="presParOf" srcId="{F633A69A-AFE2-49A0-8656-15180C6CA185}" destId="{941955DC-675C-4970-BEFF-A54038F78962}" srcOrd="0" destOrd="0" presId="urn:microsoft.com/office/officeart/2005/8/layout/orgChart1"/>
    <dgm:cxn modelId="{CA59A094-D0FF-4B90-A4E1-A5806998C19C}" type="presParOf" srcId="{941955DC-675C-4970-BEFF-A54038F78962}" destId="{B83BF98F-FB8E-46C8-9C9B-7039ED342163}" srcOrd="0" destOrd="0" presId="urn:microsoft.com/office/officeart/2005/8/layout/orgChart1"/>
    <dgm:cxn modelId="{DB781DBE-6D0D-47E7-AD79-A280B8F7A218}" type="presParOf" srcId="{941955DC-675C-4970-BEFF-A54038F78962}" destId="{CDD55799-4F98-4420-9E4E-443162212482}" srcOrd="1" destOrd="0" presId="urn:microsoft.com/office/officeart/2005/8/layout/orgChart1"/>
    <dgm:cxn modelId="{FA66ACE4-F17C-4EA8-9B6D-E97CFE0E7365}" type="presParOf" srcId="{F633A69A-AFE2-49A0-8656-15180C6CA185}" destId="{5FB55B26-25BE-4E36-9517-DC691D80884E}" srcOrd="1" destOrd="0" presId="urn:microsoft.com/office/officeart/2005/8/layout/orgChart1"/>
    <dgm:cxn modelId="{2F942263-2EA5-4EC6-A5ED-CDF68FFF913F}" type="presParOf" srcId="{F633A69A-AFE2-49A0-8656-15180C6CA185}" destId="{42790F27-404D-40FF-970B-6FFC19F61F3D}" srcOrd="2" destOrd="0" presId="urn:microsoft.com/office/officeart/2005/8/layout/orgChart1"/>
    <dgm:cxn modelId="{EAE0453E-AEC9-4985-B5AD-990D7A10A3DD}" type="presParOf" srcId="{417A1595-27B5-4EE7-AE15-0CC7E2534ABC}" destId="{E3633C6B-4956-4C4C-B40E-549B6643054A}" srcOrd="2" destOrd="0" presId="urn:microsoft.com/office/officeart/2005/8/layout/orgChart1"/>
    <dgm:cxn modelId="{67E44A54-CFAA-4D80-B471-283B9CE52ED6}" type="presParOf" srcId="{417A1595-27B5-4EE7-AE15-0CC7E2534ABC}" destId="{2559DE7D-C7BF-4323-BBFB-663B1861FCB9}" srcOrd="3" destOrd="0" presId="urn:microsoft.com/office/officeart/2005/8/layout/orgChart1"/>
    <dgm:cxn modelId="{11B53D0B-F7E1-4D46-A610-7C6AFE90CD2D}" type="presParOf" srcId="{2559DE7D-C7BF-4323-BBFB-663B1861FCB9}" destId="{6C592331-6E1D-497A-963C-D205EEA6E356}" srcOrd="0" destOrd="0" presId="urn:microsoft.com/office/officeart/2005/8/layout/orgChart1"/>
    <dgm:cxn modelId="{578AE1F2-48C9-4119-A5EC-29C361E886B1}" type="presParOf" srcId="{6C592331-6E1D-497A-963C-D205EEA6E356}" destId="{B5E10938-BF3A-43A6-A0E2-49302F972680}" srcOrd="0" destOrd="0" presId="urn:microsoft.com/office/officeart/2005/8/layout/orgChart1"/>
    <dgm:cxn modelId="{D60178B7-3C8C-43D6-8741-EDE573A7114C}" type="presParOf" srcId="{6C592331-6E1D-497A-963C-D205EEA6E356}" destId="{F4E31EA1-9086-4FB3-B352-2CB6FF591B0C}" srcOrd="1" destOrd="0" presId="urn:microsoft.com/office/officeart/2005/8/layout/orgChart1"/>
    <dgm:cxn modelId="{C7ACDABB-9E39-4A84-B646-586A64F28654}" type="presParOf" srcId="{2559DE7D-C7BF-4323-BBFB-663B1861FCB9}" destId="{A2C38AA1-37B0-4AC8-8FDB-08EDB64B2749}" srcOrd="1" destOrd="0" presId="urn:microsoft.com/office/officeart/2005/8/layout/orgChart1"/>
    <dgm:cxn modelId="{9CB7BDBB-5A68-4F62-97C1-6CAB6947FB18}" type="presParOf" srcId="{2559DE7D-C7BF-4323-BBFB-663B1861FCB9}" destId="{215B51A4-E09A-480E-B03C-A7DBB6EF4544}" srcOrd="2" destOrd="0" presId="urn:microsoft.com/office/officeart/2005/8/layout/orgChart1"/>
    <dgm:cxn modelId="{12B50E7F-4A79-4EC2-BF7B-BB57600A1E53}" type="presParOf" srcId="{417A1595-27B5-4EE7-AE15-0CC7E2534ABC}" destId="{D4EBA2C1-6A1E-456F-B4C8-A59F89770A4D}" srcOrd="4" destOrd="0" presId="urn:microsoft.com/office/officeart/2005/8/layout/orgChart1"/>
    <dgm:cxn modelId="{945A0536-5A86-4D01-B6E3-6254BD4B383C}" type="presParOf" srcId="{417A1595-27B5-4EE7-AE15-0CC7E2534ABC}" destId="{2702F4B1-7405-4F58-B9ED-01E65A5489C8}" srcOrd="5" destOrd="0" presId="urn:microsoft.com/office/officeart/2005/8/layout/orgChart1"/>
    <dgm:cxn modelId="{2B0ADB04-91F7-4AF1-9151-A52898707CBE}" type="presParOf" srcId="{2702F4B1-7405-4F58-B9ED-01E65A5489C8}" destId="{7156A30E-9FC7-4093-A951-7AD5DCB42A0E}" srcOrd="0" destOrd="0" presId="urn:microsoft.com/office/officeart/2005/8/layout/orgChart1"/>
    <dgm:cxn modelId="{DE6ABBCB-36FD-452E-B795-8008AA9BEDDE}" type="presParOf" srcId="{7156A30E-9FC7-4093-A951-7AD5DCB42A0E}" destId="{F7BD6CDD-6C73-44EC-9FF1-FB83E1A3768A}" srcOrd="0" destOrd="0" presId="urn:microsoft.com/office/officeart/2005/8/layout/orgChart1"/>
    <dgm:cxn modelId="{1D832C2D-E2B1-41BC-8E8B-59ABA6BA7D16}" type="presParOf" srcId="{7156A30E-9FC7-4093-A951-7AD5DCB42A0E}" destId="{A21A2966-7B4F-4ADA-9F38-2DD96AD59031}" srcOrd="1" destOrd="0" presId="urn:microsoft.com/office/officeart/2005/8/layout/orgChart1"/>
    <dgm:cxn modelId="{00FAFEB0-5A11-4E2E-98C1-0AF2F9895E77}" type="presParOf" srcId="{2702F4B1-7405-4F58-B9ED-01E65A5489C8}" destId="{CED79873-B570-4493-A993-063211FDA46A}" srcOrd="1" destOrd="0" presId="urn:microsoft.com/office/officeart/2005/8/layout/orgChart1"/>
    <dgm:cxn modelId="{94385728-F510-4F0A-A8FB-FA9AAF407B26}" type="presParOf" srcId="{2702F4B1-7405-4F58-B9ED-01E65A5489C8}" destId="{E29BC9F4-3CF7-4050-AECC-BF02506491EE}" srcOrd="2" destOrd="0" presId="urn:microsoft.com/office/officeart/2005/8/layout/orgChart1"/>
    <dgm:cxn modelId="{D7BAB9DC-6E21-4F0B-8E50-14435FEEE6E4}" type="presParOf" srcId="{2E913973-6B74-471D-AC95-06D1E0CBB8D0}" destId="{E23E8C90-CA41-4595-BBAF-40C3F931D7E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BA2C1-6A1E-456F-B4C8-A59F89770A4D}">
      <dsp:nvSpPr>
        <dsp:cNvPr id="0" name=""/>
        <dsp:cNvSpPr/>
      </dsp:nvSpPr>
      <dsp:spPr>
        <a:xfrm>
          <a:off x="4064000" y="2383443"/>
          <a:ext cx="2977403" cy="456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153"/>
              </a:lnTo>
              <a:lnTo>
                <a:pt x="2977403" y="228153"/>
              </a:lnTo>
              <a:lnTo>
                <a:pt x="2977403" y="45630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33C6B-4956-4C4C-B40E-549B6643054A}">
      <dsp:nvSpPr>
        <dsp:cNvPr id="0" name=""/>
        <dsp:cNvSpPr/>
      </dsp:nvSpPr>
      <dsp:spPr>
        <a:xfrm>
          <a:off x="4018280" y="2383443"/>
          <a:ext cx="91440" cy="4563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630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34EDF3-8324-496C-9072-BD73DEA539C1}">
      <dsp:nvSpPr>
        <dsp:cNvPr id="0" name=""/>
        <dsp:cNvSpPr/>
      </dsp:nvSpPr>
      <dsp:spPr>
        <a:xfrm>
          <a:off x="1086596" y="2383443"/>
          <a:ext cx="2977403" cy="456307"/>
        </a:xfrm>
        <a:custGeom>
          <a:avLst/>
          <a:gdLst/>
          <a:ahLst/>
          <a:cxnLst/>
          <a:rect l="0" t="0" r="0" b="0"/>
          <a:pathLst>
            <a:path>
              <a:moveTo>
                <a:pt x="2977403" y="0"/>
              </a:moveTo>
              <a:lnTo>
                <a:pt x="2977403" y="228153"/>
              </a:lnTo>
              <a:lnTo>
                <a:pt x="0" y="228153"/>
              </a:lnTo>
              <a:lnTo>
                <a:pt x="0" y="45630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751246-E26C-43AE-B910-A52B3693C64A}">
      <dsp:nvSpPr>
        <dsp:cNvPr id="0" name=""/>
        <dsp:cNvSpPr/>
      </dsp:nvSpPr>
      <dsp:spPr>
        <a:xfrm>
          <a:off x="2977554" y="611537"/>
          <a:ext cx="2172890" cy="17719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ХИМИКОН</a:t>
          </a:r>
          <a:br>
            <a:rPr lang="ru-RU" sz="3200" kern="1200" dirty="0" smtClean="0"/>
          </a:br>
          <a:r>
            <a:rPr lang="ru-RU" sz="3200" kern="1200" dirty="0" smtClean="0"/>
            <a:t>(5-9 </a:t>
          </a:r>
          <a:r>
            <a:rPr lang="ru-RU" sz="3200" kern="1200" dirty="0" err="1" smtClean="0"/>
            <a:t>кл</a:t>
          </a:r>
          <a:r>
            <a:rPr lang="ru-RU" sz="3200" kern="1200" dirty="0" smtClean="0"/>
            <a:t>)</a:t>
          </a:r>
          <a:endParaRPr lang="ru-RU" sz="3200" kern="1200" dirty="0"/>
        </a:p>
      </dsp:txBody>
      <dsp:txXfrm>
        <a:off x="2977554" y="611537"/>
        <a:ext cx="2172890" cy="1771905"/>
      </dsp:txXfrm>
    </dsp:sp>
    <dsp:sp modelId="{B83BF98F-FB8E-46C8-9C9B-7039ED342163}">
      <dsp:nvSpPr>
        <dsp:cNvPr id="0" name=""/>
        <dsp:cNvSpPr/>
      </dsp:nvSpPr>
      <dsp:spPr>
        <a:xfrm>
          <a:off x="151" y="2839750"/>
          <a:ext cx="2172890" cy="16906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Юный химик</a:t>
          </a:r>
          <a:br>
            <a:rPr lang="ru-RU" sz="3200" kern="1200" dirty="0" smtClean="0"/>
          </a:br>
          <a:r>
            <a:rPr lang="ru-RU" sz="3200" kern="1200" dirty="0" smtClean="0"/>
            <a:t>(5-6 </a:t>
          </a:r>
          <a:r>
            <a:rPr lang="ru-RU" sz="3200" kern="1200" dirty="0" err="1" smtClean="0"/>
            <a:t>кл</a:t>
          </a:r>
          <a:r>
            <a:rPr lang="ru-RU" sz="3200" kern="1200" dirty="0" smtClean="0"/>
            <a:t>)</a:t>
          </a:r>
          <a:endParaRPr lang="ru-RU" sz="3200" kern="1200" dirty="0"/>
        </a:p>
      </dsp:txBody>
      <dsp:txXfrm>
        <a:off x="151" y="2839750"/>
        <a:ext cx="2172890" cy="1690693"/>
      </dsp:txXfrm>
    </dsp:sp>
    <dsp:sp modelId="{B5E10938-BF3A-43A6-A0E2-49302F972680}">
      <dsp:nvSpPr>
        <dsp:cNvPr id="0" name=""/>
        <dsp:cNvSpPr/>
      </dsp:nvSpPr>
      <dsp:spPr>
        <a:xfrm>
          <a:off x="2629348" y="2839750"/>
          <a:ext cx="2869302" cy="1967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Юный исследователь</a:t>
          </a:r>
          <a:br>
            <a:rPr lang="ru-RU" sz="3200" kern="1200" dirty="0" smtClean="0"/>
          </a:br>
          <a:r>
            <a:rPr lang="ru-RU" sz="3200" kern="1200" dirty="0" smtClean="0"/>
            <a:t>(7-8 </a:t>
          </a:r>
          <a:r>
            <a:rPr lang="ru-RU" sz="3200" kern="1200" dirty="0" err="1" smtClean="0"/>
            <a:t>кл</a:t>
          </a:r>
          <a:r>
            <a:rPr lang="ru-RU" sz="3200" kern="1200" dirty="0" smtClean="0"/>
            <a:t>)</a:t>
          </a:r>
          <a:endParaRPr lang="ru-RU" sz="3200" kern="1200" dirty="0"/>
        </a:p>
      </dsp:txBody>
      <dsp:txXfrm>
        <a:off x="2629348" y="2839750"/>
        <a:ext cx="2869302" cy="1967378"/>
      </dsp:txXfrm>
    </dsp:sp>
    <dsp:sp modelId="{F7BD6CDD-6C73-44EC-9FF1-FB83E1A3768A}">
      <dsp:nvSpPr>
        <dsp:cNvPr id="0" name=""/>
        <dsp:cNvSpPr/>
      </dsp:nvSpPr>
      <dsp:spPr>
        <a:xfrm>
          <a:off x="5954958" y="2839750"/>
          <a:ext cx="2172890" cy="1543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Знатоки</a:t>
          </a:r>
          <a:br>
            <a:rPr lang="ru-RU" sz="3200" kern="1200" dirty="0" smtClean="0"/>
          </a:br>
          <a:r>
            <a:rPr lang="ru-RU" sz="3200" kern="1200" dirty="0" smtClean="0"/>
            <a:t>(9 </a:t>
          </a:r>
          <a:r>
            <a:rPr lang="ru-RU" sz="3200" kern="1200" dirty="0" err="1" smtClean="0"/>
            <a:t>кл</a:t>
          </a:r>
          <a:r>
            <a:rPr lang="ru-RU" sz="3200" kern="1200" dirty="0" smtClean="0"/>
            <a:t>)</a:t>
          </a:r>
          <a:endParaRPr lang="ru-RU" sz="3200" kern="1200" dirty="0"/>
        </a:p>
      </dsp:txBody>
      <dsp:txXfrm>
        <a:off x="5954958" y="2839750"/>
        <a:ext cx="2172890" cy="1543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0B3-9514-4E3E-8F76-D54B7AC6EA89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46D-1757-452A-BB04-77D6F93874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370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0B3-9514-4E3E-8F76-D54B7AC6EA89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46D-1757-452A-BB04-77D6F93874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26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0B3-9514-4E3E-8F76-D54B7AC6EA89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46D-1757-452A-BB04-77D6F938745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4213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0B3-9514-4E3E-8F76-D54B7AC6EA89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46D-1757-452A-BB04-77D6F93874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270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0B3-9514-4E3E-8F76-D54B7AC6EA89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46D-1757-452A-BB04-77D6F938745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3643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0B3-9514-4E3E-8F76-D54B7AC6EA89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46D-1757-452A-BB04-77D6F93874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118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0B3-9514-4E3E-8F76-D54B7AC6EA89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46D-1757-452A-BB04-77D6F93874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2399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0B3-9514-4E3E-8F76-D54B7AC6EA89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46D-1757-452A-BB04-77D6F93874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82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0B3-9514-4E3E-8F76-D54B7AC6EA89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46D-1757-452A-BB04-77D6F93874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79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0B3-9514-4E3E-8F76-D54B7AC6EA89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46D-1757-452A-BB04-77D6F93874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082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0B3-9514-4E3E-8F76-D54B7AC6EA89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46D-1757-452A-BB04-77D6F93874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846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0B3-9514-4E3E-8F76-D54B7AC6EA89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46D-1757-452A-BB04-77D6F93874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24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0B3-9514-4E3E-8F76-D54B7AC6EA89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46D-1757-452A-BB04-77D6F93874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75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0B3-9514-4E3E-8F76-D54B7AC6EA89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46D-1757-452A-BB04-77D6F93874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111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0B3-9514-4E3E-8F76-D54B7AC6EA89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46D-1757-452A-BB04-77D6F93874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886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0B3-9514-4E3E-8F76-D54B7AC6EA89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46D-1757-452A-BB04-77D6F93874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989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E60B3-9514-4E3E-8F76-D54B7AC6EA89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7D1046D-1757-452A-BB04-77D6F93874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985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01313" y="2518761"/>
            <a:ext cx="816762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Детское объединение </a:t>
            </a:r>
            <a:r>
              <a:rPr lang="ru-RU" sz="5400" b="1" dirty="0" smtClean="0">
                <a:ln/>
                <a:solidFill>
                  <a:schemeClr val="accent3"/>
                </a:solidFill>
              </a:rPr>
              <a:t>–</a:t>
            </a:r>
          </a:p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Клуб</a:t>
            </a:r>
            <a:r>
              <a:rPr lang="ru-RU" sz="5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5400" b="1" dirty="0" smtClean="0">
                <a:ln/>
                <a:solidFill>
                  <a:schemeClr val="accent3"/>
                </a:solidFill>
              </a:rPr>
              <a:t>«ХИМИКОН</a:t>
            </a:r>
            <a:r>
              <a:rPr lang="ru-RU" sz="5400" b="1" dirty="0" smtClean="0">
                <a:ln/>
                <a:solidFill>
                  <a:schemeClr val="accent3"/>
                </a:solidFill>
              </a:rPr>
              <a:t>»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99620" y="1069521"/>
            <a:ext cx="786785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Проектно-исследовательская деятельность</a:t>
            </a:r>
            <a:endParaRPr lang="ru-RU" sz="2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7996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3754062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24951" y="431321"/>
            <a:ext cx="805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Подклубы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7900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55292" y="293914"/>
            <a:ext cx="448712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Юный химик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(5-6 класс)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6211" y="2916499"/>
            <a:ext cx="101015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4000" dirty="0" smtClean="0"/>
              <a:t>Знакомство с наукой, инструментарий.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4000" dirty="0" smtClean="0"/>
              <a:t>Занимательные опыты.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4000" dirty="0" smtClean="0"/>
              <a:t>Лабораторные работы по алгоритму.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38018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0531" y="253093"/>
            <a:ext cx="74366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Юный исследователь</a:t>
            </a:r>
            <a:br>
              <a:rPr lang="ru-RU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ru-RU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(7-8 класс)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6212" y="2181713"/>
            <a:ext cx="1010153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4000" dirty="0" smtClean="0"/>
              <a:t>Работа над проектами: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ru-RU" sz="4000" dirty="0" smtClean="0"/>
              <a:t>Химия на кухне;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ru-RU" sz="4000" dirty="0" smtClean="0"/>
              <a:t>Химия у папы в сундуке;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ru-RU" sz="4000" dirty="0" smtClean="0"/>
              <a:t>Химия и пища;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ru-RU" sz="4000" dirty="0" smtClean="0"/>
              <a:t>Химия и косметика;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ru-RU" sz="4000" dirty="0" smtClean="0"/>
              <a:t>Химия в ванне и др.</a:t>
            </a:r>
          </a:p>
        </p:txBody>
      </p:sp>
    </p:spTree>
    <p:extLst>
      <p:ext uri="{BB962C8B-B14F-4D97-AF65-F5344CB8AC3E}">
        <p14:creationId xmlns:p14="http://schemas.microsoft.com/office/powerpoint/2010/main" val="2324115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05308" y="220436"/>
            <a:ext cx="31870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Знатоки</a:t>
            </a:r>
            <a:br>
              <a:rPr lang="ru-RU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ru-RU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(9 класс)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6211" y="2304177"/>
            <a:ext cx="1010153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4000" dirty="0" err="1" smtClean="0"/>
              <a:t>Тьюторское</a:t>
            </a:r>
            <a:r>
              <a:rPr lang="ru-RU" sz="4000" dirty="0" smtClean="0"/>
              <a:t> движение.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4000" dirty="0" smtClean="0"/>
              <a:t>Защита проектов на краевом и всероссийском уровне.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4000" dirty="0" smtClean="0"/>
              <a:t>Знакомство с </a:t>
            </a:r>
            <a:r>
              <a:rPr lang="ru-RU" sz="4000" dirty="0" err="1" smtClean="0"/>
              <a:t>нанотехнологиями</a:t>
            </a:r>
            <a:r>
              <a:rPr lang="ru-RU" sz="4000" dirty="0" smtClean="0"/>
              <a:t>: фуллерены, </a:t>
            </a:r>
            <a:r>
              <a:rPr lang="ru-RU" sz="4000" dirty="0" err="1" smtClean="0"/>
              <a:t>наночастицы</a:t>
            </a:r>
            <a:r>
              <a:rPr lang="ru-RU" sz="4000" dirty="0" smtClean="0"/>
              <a:t>, и </a:t>
            </a:r>
            <a:r>
              <a:rPr lang="ru-RU" sz="4000" smtClean="0"/>
              <a:t>др</a:t>
            </a:r>
            <a:r>
              <a:rPr lang="ru-RU" sz="400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3793093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</TotalTime>
  <Words>89</Words>
  <Application>Microsoft Office PowerPoint</Application>
  <PresentationFormat>Произвольный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  Жога Татьяна Николаевна</cp:lastModifiedBy>
  <cp:revision>5</cp:revision>
  <dcterms:created xsi:type="dcterms:W3CDTF">2016-03-14T00:48:46Z</dcterms:created>
  <dcterms:modified xsi:type="dcterms:W3CDTF">2016-03-17T01:07:36Z</dcterms:modified>
</cp:coreProperties>
</file>