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4" r:id="rId5"/>
    <p:sldId id="265" r:id="rId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258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BF5BFEF-DB1F-4F1D-A58B-11BE0D76705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483D0E6-DC07-43AB-AFB5-BD38E2BC3750}">
      <dgm:prSet phldrT="[Текст]" custT="1"/>
      <dgm:spPr/>
      <dgm:t>
        <a:bodyPr/>
        <a:lstStyle/>
        <a:p>
          <a:r>
            <a:rPr lang="ru-RU" sz="4000" dirty="0" smtClean="0"/>
            <a:t>ФООП</a:t>
          </a:r>
          <a:endParaRPr lang="ru-RU" sz="4000" dirty="0"/>
        </a:p>
      </dgm:t>
    </dgm:pt>
    <dgm:pt modelId="{B0B4F8EF-B452-4CCF-8041-E00030005A0C}" type="parTrans" cxnId="{1F38EA64-0D03-4A28-B814-66003A983B39}">
      <dgm:prSet/>
      <dgm:spPr/>
      <dgm:t>
        <a:bodyPr/>
        <a:lstStyle/>
        <a:p>
          <a:endParaRPr lang="ru-RU"/>
        </a:p>
      </dgm:t>
    </dgm:pt>
    <dgm:pt modelId="{7CA9468B-DD4D-4485-AE23-94CC4D202EFB}" type="sibTrans" cxnId="{1F38EA64-0D03-4A28-B814-66003A983B39}">
      <dgm:prSet/>
      <dgm:spPr/>
      <dgm:t>
        <a:bodyPr/>
        <a:lstStyle/>
        <a:p>
          <a:endParaRPr lang="ru-RU"/>
        </a:p>
      </dgm:t>
    </dgm:pt>
    <dgm:pt modelId="{9915B03F-1D28-4E98-8082-DB423544DF63}">
      <dgm:prSet phldrT="[Текст]" custT="1"/>
      <dgm:spPr/>
      <dgm:t>
        <a:bodyPr/>
        <a:lstStyle/>
        <a:p>
          <a:r>
            <a:rPr lang="ru-RU" sz="1600" dirty="0" smtClean="0"/>
            <a:t>ФЕДЕРАЛЬНЫЙ УЧЕБНЫЙ ПЛАН</a:t>
          </a:r>
          <a:endParaRPr lang="ru-RU" sz="1600" dirty="0"/>
        </a:p>
      </dgm:t>
    </dgm:pt>
    <dgm:pt modelId="{74D4894C-ACBE-4161-9C69-6A28416E1D33}" type="parTrans" cxnId="{41A896E7-D2EC-40F5-AFE2-7EEF99530BB4}">
      <dgm:prSet/>
      <dgm:spPr/>
      <dgm:t>
        <a:bodyPr/>
        <a:lstStyle/>
        <a:p>
          <a:endParaRPr lang="ru-RU"/>
        </a:p>
      </dgm:t>
    </dgm:pt>
    <dgm:pt modelId="{DD22E688-EB18-4CD8-81EB-8DA10EE8BD57}" type="sibTrans" cxnId="{41A896E7-D2EC-40F5-AFE2-7EEF99530BB4}">
      <dgm:prSet/>
      <dgm:spPr/>
      <dgm:t>
        <a:bodyPr/>
        <a:lstStyle/>
        <a:p>
          <a:endParaRPr lang="ru-RU"/>
        </a:p>
      </dgm:t>
    </dgm:pt>
    <dgm:pt modelId="{0BD80C95-E99D-4B14-92B1-4D3E87236336}">
      <dgm:prSet phldrT="[Текст]" custT="1"/>
      <dgm:spPr/>
      <dgm:t>
        <a:bodyPr/>
        <a:lstStyle/>
        <a:p>
          <a:r>
            <a:rPr lang="ru-RU" sz="1600" dirty="0" smtClean="0"/>
            <a:t>ФЕДЕРАЛЬНЫЙ КАЛЕНДАРНЫЙ УЧЕБНЫЙ ГРАФИК</a:t>
          </a:r>
          <a:endParaRPr lang="ru-RU" sz="1600" dirty="0"/>
        </a:p>
      </dgm:t>
    </dgm:pt>
    <dgm:pt modelId="{3ACFD561-EAAE-43D2-B581-745BE7800001}" type="parTrans" cxnId="{ACD0C70D-9148-4009-9F56-CB4D4749C046}">
      <dgm:prSet/>
      <dgm:spPr/>
      <dgm:t>
        <a:bodyPr/>
        <a:lstStyle/>
        <a:p>
          <a:endParaRPr lang="ru-RU"/>
        </a:p>
      </dgm:t>
    </dgm:pt>
    <dgm:pt modelId="{0E2F73E2-5631-4BF0-8819-97CDC6D4103E}" type="sibTrans" cxnId="{ACD0C70D-9148-4009-9F56-CB4D4749C046}">
      <dgm:prSet/>
      <dgm:spPr/>
      <dgm:t>
        <a:bodyPr/>
        <a:lstStyle/>
        <a:p>
          <a:endParaRPr lang="ru-RU"/>
        </a:p>
      </dgm:t>
    </dgm:pt>
    <dgm:pt modelId="{8D9E886B-13DD-411A-8E6A-F232E77DD102}">
      <dgm:prSet phldrT="[Текст]" custT="1"/>
      <dgm:spPr/>
      <dgm:t>
        <a:bodyPr/>
        <a:lstStyle/>
        <a:p>
          <a:pPr>
            <a:lnSpc>
              <a:spcPct val="70000"/>
            </a:lnSpc>
          </a:pPr>
          <a:r>
            <a:rPr lang="ru-RU" sz="1600" dirty="0" smtClean="0"/>
            <a:t>ФЕДЕРАЛЬНЫЕ РАБОЧИЕ ПРОГРАММЫ УЧЕБНЫХ ПРЕДМЕТОВ</a:t>
          </a:r>
          <a:endParaRPr lang="ru-RU" sz="1600" dirty="0"/>
        </a:p>
      </dgm:t>
    </dgm:pt>
    <dgm:pt modelId="{15DA8452-49DB-4D67-B1D7-2A9CE10AA43E}" type="parTrans" cxnId="{18A185F4-0FF9-42DA-8F79-0EDDE66E99D6}">
      <dgm:prSet/>
      <dgm:spPr/>
      <dgm:t>
        <a:bodyPr/>
        <a:lstStyle/>
        <a:p>
          <a:endParaRPr lang="ru-RU"/>
        </a:p>
      </dgm:t>
    </dgm:pt>
    <dgm:pt modelId="{1CD1515F-2E53-44E3-9C29-AD272A3730ED}" type="sibTrans" cxnId="{18A185F4-0FF9-42DA-8F79-0EDDE66E99D6}">
      <dgm:prSet/>
      <dgm:spPr/>
      <dgm:t>
        <a:bodyPr/>
        <a:lstStyle/>
        <a:p>
          <a:endParaRPr lang="ru-RU"/>
        </a:p>
      </dgm:t>
    </dgm:pt>
    <dgm:pt modelId="{712153B9-BFB8-4528-B150-F058714ED2A5}">
      <dgm:prSet phldrT="[Текст]" custT="1"/>
      <dgm:spPr/>
      <dgm:t>
        <a:bodyPr/>
        <a:lstStyle/>
        <a:p>
          <a:pPr>
            <a:lnSpc>
              <a:spcPct val="70000"/>
            </a:lnSpc>
          </a:pPr>
          <a:r>
            <a:rPr lang="ru-RU" sz="1600" dirty="0" smtClean="0"/>
            <a:t>ФЕДЕРАЛЬНАЯ РАБОЧАЯ ПРОГРАММА ВОСПИТАНИЯ</a:t>
          </a:r>
          <a:endParaRPr lang="ru-RU" sz="1600" dirty="0"/>
        </a:p>
      </dgm:t>
    </dgm:pt>
    <dgm:pt modelId="{781E5CF9-76B0-483E-B9C7-23C94EAABA07}" type="parTrans" cxnId="{FC36B414-CCA9-4A0D-9A35-0D044457A5D2}">
      <dgm:prSet/>
      <dgm:spPr/>
      <dgm:t>
        <a:bodyPr/>
        <a:lstStyle/>
        <a:p>
          <a:endParaRPr lang="ru-RU"/>
        </a:p>
      </dgm:t>
    </dgm:pt>
    <dgm:pt modelId="{E3B10470-DD63-48CF-9E16-F768C7125252}" type="sibTrans" cxnId="{FC36B414-CCA9-4A0D-9A35-0D044457A5D2}">
      <dgm:prSet/>
      <dgm:spPr/>
      <dgm:t>
        <a:bodyPr/>
        <a:lstStyle/>
        <a:p>
          <a:endParaRPr lang="ru-RU"/>
        </a:p>
      </dgm:t>
    </dgm:pt>
    <dgm:pt modelId="{4207E75E-AD6B-42C6-93B6-1E405207B4CF}">
      <dgm:prSet phldrT="[Текст]" custT="1"/>
      <dgm:spPr/>
      <dgm:t>
        <a:bodyPr/>
        <a:lstStyle/>
        <a:p>
          <a:pPr>
            <a:lnSpc>
              <a:spcPct val="70000"/>
            </a:lnSpc>
          </a:pPr>
          <a:r>
            <a:rPr lang="ru-RU" sz="1600" dirty="0" smtClean="0"/>
            <a:t>ФЕДЕРАЛЬНЫЙ КАЛЕНДАРНЫЙ ПЛАН ВОСПИТАТЕЛЬНОЙ РАБОТЫ</a:t>
          </a:r>
          <a:endParaRPr lang="ru-RU" sz="1600" dirty="0"/>
        </a:p>
      </dgm:t>
    </dgm:pt>
    <dgm:pt modelId="{1C4DA41A-9145-46A7-AC5F-C44336DD249A}" type="parTrans" cxnId="{8D2F0187-F038-4072-B55E-C6362CE83F30}">
      <dgm:prSet/>
      <dgm:spPr/>
      <dgm:t>
        <a:bodyPr/>
        <a:lstStyle/>
        <a:p>
          <a:endParaRPr lang="ru-RU"/>
        </a:p>
      </dgm:t>
    </dgm:pt>
    <dgm:pt modelId="{65DBC83F-ECF3-47D5-84A1-99D745871D56}" type="sibTrans" cxnId="{8D2F0187-F038-4072-B55E-C6362CE83F30}">
      <dgm:prSet/>
      <dgm:spPr/>
      <dgm:t>
        <a:bodyPr/>
        <a:lstStyle/>
        <a:p>
          <a:endParaRPr lang="ru-RU"/>
        </a:p>
      </dgm:t>
    </dgm:pt>
    <dgm:pt modelId="{CD5A86A4-4AF2-43E3-A3DA-441C0B1158D4}" type="pres">
      <dgm:prSet presAssocID="{CBF5BFEF-DB1F-4F1D-A58B-11BE0D76705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3D57D10B-C26E-4E01-B47C-92F08CF51070}" type="pres">
      <dgm:prSet presAssocID="{5483D0E6-DC07-43AB-AFB5-BD38E2BC3750}" presName="hierRoot1" presStyleCnt="0">
        <dgm:presLayoutVars>
          <dgm:hierBranch/>
        </dgm:presLayoutVars>
      </dgm:prSet>
      <dgm:spPr/>
    </dgm:pt>
    <dgm:pt modelId="{D3407A71-367C-4C74-B178-AEDE676EAB97}" type="pres">
      <dgm:prSet presAssocID="{5483D0E6-DC07-43AB-AFB5-BD38E2BC3750}" presName="rootComposite1" presStyleCnt="0"/>
      <dgm:spPr/>
    </dgm:pt>
    <dgm:pt modelId="{C59C7060-FAD4-4884-B194-05BBEC0D0FCF}" type="pres">
      <dgm:prSet presAssocID="{5483D0E6-DC07-43AB-AFB5-BD38E2BC3750}" presName="rootText1" presStyleLbl="node0" presStyleIdx="0" presStyleCnt="1" custScaleY="6011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BE798BA0-0C5F-4537-BD8C-F2187D6BF178}" type="pres">
      <dgm:prSet presAssocID="{5483D0E6-DC07-43AB-AFB5-BD38E2BC375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47128BA3-FE4C-4DAD-BB2E-D1C0A2E97029}" type="pres">
      <dgm:prSet presAssocID="{5483D0E6-DC07-43AB-AFB5-BD38E2BC3750}" presName="hierChild2" presStyleCnt="0"/>
      <dgm:spPr/>
    </dgm:pt>
    <dgm:pt modelId="{21938C8F-47FE-4B19-BCA1-6F6D5E0B1B4B}" type="pres">
      <dgm:prSet presAssocID="{74D4894C-ACBE-4161-9C69-6A28416E1D33}" presName="Name35" presStyleLbl="parChTrans1D2" presStyleIdx="0" presStyleCnt="5"/>
      <dgm:spPr/>
      <dgm:t>
        <a:bodyPr/>
        <a:lstStyle/>
        <a:p>
          <a:endParaRPr lang="ru-RU"/>
        </a:p>
      </dgm:t>
    </dgm:pt>
    <dgm:pt modelId="{329A7F0E-A9DA-4323-9B49-56962463D10E}" type="pres">
      <dgm:prSet presAssocID="{9915B03F-1D28-4E98-8082-DB423544DF63}" presName="hierRoot2" presStyleCnt="0">
        <dgm:presLayoutVars>
          <dgm:hierBranch val="init"/>
        </dgm:presLayoutVars>
      </dgm:prSet>
      <dgm:spPr/>
    </dgm:pt>
    <dgm:pt modelId="{A754D439-A904-449E-881D-F8DF15C66FCE}" type="pres">
      <dgm:prSet presAssocID="{9915B03F-1D28-4E98-8082-DB423544DF63}" presName="rootComposite" presStyleCnt="0"/>
      <dgm:spPr/>
    </dgm:pt>
    <dgm:pt modelId="{8DE0FAD1-9321-46A2-880A-0C9F3B239CC8}" type="pres">
      <dgm:prSet presAssocID="{9915B03F-1D28-4E98-8082-DB423544DF63}" presName="rootText" presStyleLbl="node2" presStyleIdx="0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DAA0AD5-63FA-40C6-A047-E2436C59D2C8}" type="pres">
      <dgm:prSet presAssocID="{9915B03F-1D28-4E98-8082-DB423544DF63}" presName="rootConnector" presStyleLbl="node2" presStyleIdx="0" presStyleCnt="5"/>
      <dgm:spPr/>
      <dgm:t>
        <a:bodyPr/>
        <a:lstStyle/>
        <a:p>
          <a:endParaRPr lang="ru-RU"/>
        </a:p>
      </dgm:t>
    </dgm:pt>
    <dgm:pt modelId="{D87B7AB7-353D-4FDC-95F3-1B83B1C86C29}" type="pres">
      <dgm:prSet presAssocID="{9915B03F-1D28-4E98-8082-DB423544DF63}" presName="hierChild4" presStyleCnt="0"/>
      <dgm:spPr/>
    </dgm:pt>
    <dgm:pt modelId="{1DF660D9-62EF-44A5-AFB6-66C58EC04C1F}" type="pres">
      <dgm:prSet presAssocID="{9915B03F-1D28-4E98-8082-DB423544DF63}" presName="hierChild5" presStyleCnt="0"/>
      <dgm:spPr/>
    </dgm:pt>
    <dgm:pt modelId="{A8B3038F-4051-4F52-A7AE-0B62DFADD744}" type="pres">
      <dgm:prSet presAssocID="{3ACFD561-EAAE-43D2-B581-745BE7800001}" presName="Name35" presStyleLbl="parChTrans1D2" presStyleIdx="1" presStyleCnt="5"/>
      <dgm:spPr/>
      <dgm:t>
        <a:bodyPr/>
        <a:lstStyle/>
        <a:p>
          <a:endParaRPr lang="ru-RU"/>
        </a:p>
      </dgm:t>
    </dgm:pt>
    <dgm:pt modelId="{C1040405-BBF4-430E-BDEE-93B1B47D6282}" type="pres">
      <dgm:prSet presAssocID="{0BD80C95-E99D-4B14-92B1-4D3E87236336}" presName="hierRoot2" presStyleCnt="0">
        <dgm:presLayoutVars>
          <dgm:hierBranch val="init"/>
        </dgm:presLayoutVars>
      </dgm:prSet>
      <dgm:spPr/>
    </dgm:pt>
    <dgm:pt modelId="{1E64EF4B-0A7A-4951-9DE2-CAE9B5CEB1D2}" type="pres">
      <dgm:prSet presAssocID="{0BD80C95-E99D-4B14-92B1-4D3E87236336}" presName="rootComposite" presStyleCnt="0"/>
      <dgm:spPr/>
    </dgm:pt>
    <dgm:pt modelId="{1B2506EC-6EFE-4A9C-9512-C775EEA45AE4}" type="pres">
      <dgm:prSet presAssocID="{0BD80C95-E99D-4B14-92B1-4D3E87236336}" presName="rootText" presStyleLbl="node2" presStyleIdx="1" presStyleCnt="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37405E-7136-4FD8-A2DC-01F216381786}" type="pres">
      <dgm:prSet presAssocID="{0BD80C95-E99D-4B14-92B1-4D3E87236336}" presName="rootConnector" presStyleLbl="node2" presStyleIdx="1" presStyleCnt="5"/>
      <dgm:spPr/>
      <dgm:t>
        <a:bodyPr/>
        <a:lstStyle/>
        <a:p>
          <a:endParaRPr lang="ru-RU"/>
        </a:p>
      </dgm:t>
    </dgm:pt>
    <dgm:pt modelId="{347CB16F-1F86-494C-90F6-3A28B2D6E026}" type="pres">
      <dgm:prSet presAssocID="{0BD80C95-E99D-4B14-92B1-4D3E87236336}" presName="hierChild4" presStyleCnt="0"/>
      <dgm:spPr/>
    </dgm:pt>
    <dgm:pt modelId="{B6761340-0086-4F8A-AC54-B0515DBABD96}" type="pres">
      <dgm:prSet presAssocID="{0BD80C95-E99D-4B14-92B1-4D3E87236336}" presName="hierChild5" presStyleCnt="0"/>
      <dgm:spPr/>
    </dgm:pt>
    <dgm:pt modelId="{2C3BBD00-214C-4410-947B-200830899A1C}" type="pres">
      <dgm:prSet presAssocID="{15DA8452-49DB-4D67-B1D7-2A9CE10AA43E}" presName="Name35" presStyleLbl="parChTrans1D2" presStyleIdx="2" presStyleCnt="5"/>
      <dgm:spPr/>
      <dgm:t>
        <a:bodyPr/>
        <a:lstStyle/>
        <a:p>
          <a:endParaRPr lang="ru-RU"/>
        </a:p>
      </dgm:t>
    </dgm:pt>
    <dgm:pt modelId="{AC04D264-7145-4D43-8D23-33BBB94403D7}" type="pres">
      <dgm:prSet presAssocID="{8D9E886B-13DD-411A-8E6A-F232E77DD102}" presName="hierRoot2" presStyleCnt="0">
        <dgm:presLayoutVars>
          <dgm:hierBranch val="init"/>
        </dgm:presLayoutVars>
      </dgm:prSet>
      <dgm:spPr/>
    </dgm:pt>
    <dgm:pt modelId="{861B7BA4-13D1-46D6-A483-3125C967405D}" type="pres">
      <dgm:prSet presAssocID="{8D9E886B-13DD-411A-8E6A-F232E77DD102}" presName="rootComposite" presStyleCnt="0"/>
      <dgm:spPr/>
    </dgm:pt>
    <dgm:pt modelId="{2B1D2611-9FE0-482F-AF78-FA2D5D49AFED}" type="pres">
      <dgm:prSet presAssocID="{8D9E886B-13DD-411A-8E6A-F232E77DD102}" presName="rootText" presStyleLbl="node2" presStyleIdx="2" presStyleCnt="5" custScaleX="108893" custScaleY="11983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48CAEA-E760-4E79-A9F6-8A0EA5FFBBBA}" type="pres">
      <dgm:prSet presAssocID="{8D9E886B-13DD-411A-8E6A-F232E77DD102}" presName="rootConnector" presStyleLbl="node2" presStyleIdx="2" presStyleCnt="5"/>
      <dgm:spPr/>
      <dgm:t>
        <a:bodyPr/>
        <a:lstStyle/>
        <a:p>
          <a:endParaRPr lang="ru-RU"/>
        </a:p>
      </dgm:t>
    </dgm:pt>
    <dgm:pt modelId="{6E2F6FB0-73AE-4914-88CC-B653D1FD7EFF}" type="pres">
      <dgm:prSet presAssocID="{8D9E886B-13DD-411A-8E6A-F232E77DD102}" presName="hierChild4" presStyleCnt="0"/>
      <dgm:spPr/>
    </dgm:pt>
    <dgm:pt modelId="{DBD11556-6D3C-47CC-95DC-6884D0AE623D}" type="pres">
      <dgm:prSet presAssocID="{8D9E886B-13DD-411A-8E6A-F232E77DD102}" presName="hierChild5" presStyleCnt="0"/>
      <dgm:spPr/>
    </dgm:pt>
    <dgm:pt modelId="{445C7ED7-C408-4465-992D-79B744282FD1}" type="pres">
      <dgm:prSet presAssocID="{781E5CF9-76B0-483E-B9C7-23C94EAABA07}" presName="Name35" presStyleLbl="parChTrans1D2" presStyleIdx="3" presStyleCnt="5"/>
      <dgm:spPr/>
      <dgm:t>
        <a:bodyPr/>
        <a:lstStyle/>
        <a:p>
          <a:endParaRPr lang="ru-RU"/>
        </a:p>
      </dgm:t>
    </dgm:pt>
    <dgm:pt modelId="{A40A8F95-975B-4FA0-BCB0-6F235490484D}" type="pres">
      <dgm:prSet presAssocID="{712153B9-BFB8-4528-B150-F058714ED2A5}" presName="hierRoot2" presStyleCnt="0">
        <dgm:presLayoutVars>
          <dgm:hierBranch val="init"/>
        </dgm:presLayoutVars>
      </dgm:prSet>
      <dgm:spPr/>
    </dgm:pt>
    <dgm:pt modelId="{BAB52FAC-4B10-4113-B89A-CAFDCD6DDA64}" type="pres">
      <dgm:prSet presAssocID="{712153B9-BFB8-4528-B150-F058714ED2A5}" presName="rootComposite" presStyleCnt="0"/>
      <dgm:spPr/>
    </dgm:pt>
    <dgm:pt modelId="{3A82C16D-5416-4132-9BAA-DC20175BCA17}" type="pres">
      <dgm:prSet presAssocID="{712153B9-BFB8-4528-B150-F058714ED2A5}" presName="rootText" presStyleLbl="node2" presStyleIdx="3" presStyleCnt="5" custScaleY="103457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C9CA52-51E9-4A13-B207-0B50188CC877}" type="pres">
      <dgm:prSet presAssocID="{712153B9-BFB8-4528-B150-F058714ED2A5}" presName="rootConnector" presStyleLbl="node2" presStyleIdx="3" presStyleCnt="5"/>
      <dgm:spPr/>
      <dgm:t>
        <a:bodyPr/>
        <a:lstStyle/>
        <a:p>
          <a:endParaRPr lang="ru-RU"/>
        </a:p>
      </dgm:t>
    </dgm:pt>
    <dgm:pt modelId="{B6353354-933C-48DE-99C4-131F135F5832}" type="pres">
      <dgm:prSet presAssocID="{712153B9-BFB8-4528-B150-F058714ED2A5}" presName="hierChild4" presStyleCnt="0"/>
      <dgm:spPr/>
    </dgm:pt>
    <dgm:pt modelId="{80C6084D-C70B-46E7-9CE9-F6ECE9A3D54C}" type="pres">
      <dgm:prSet presAssocID="{712153B9-BFB8-4528-B150-F058714ED2A5}" presName="hierChild5" presStyleCnt="0"/>
      <dgm:spPr/>
    </dgm:pt>
    <dgm:pt modelId="{61A39C6E-8EDF-4B7B-B1AC-816665F56404}" type="pres">
      <dgm:prSet presAssocID="{1C4DA41A-9145-46A7-AC5F-C44336DD249A}" presName="Name35" presStyleLbl="parChTrans1D2" presStyleIdx="4" presStyleCnt="5"/>
      <dgm:spPr/>
      <dgm:t>
        <a:bodyPr/>
        <a:lstStyle/>
        <a:p>
          <a:endParaRPr lang="ru-RU"/>
        </a:p>
      </dgm:t>
    </dgm:pt>
    <dgm:pt modelId="{D4EFC603-C687-4B9D-8945-CEA4B23143A5}" type="pres">
      <dgm:prSet presAssocID="{4207E75E-AD6B-42C6-93B6-1E405207B4CF}" presName="hierRoot2" presStyleCnt="0">
        <dgm:presLayoutVars>
          <dgm:hierBranch val="init"/>
        </dgm:presLayoutVars>
      </dgm:prSet>
      <dgm:spPr/>
    </dgm:pt>
    <dgm:pt modelId="{D4F75F37-192E-4DDB-A313-8285AC17A199}" type="pres">
      <dgm:prSet presAssocID="{4207E75E-AD6B-42C6-93B6-1E405207B4CF}" presName="rootComposite" presStyleCnt="0"/>
      <dgm:spPr/>
    </dgm:pt>
    <dgm:pt modelId="{FECFA671-41AB-44D0-9752-9504AE93DDA6}" type="pres">
      <dgm:prSet presAssocID="{4207E75E-AD6B-42C6-93B6-1E405207B4CF}" presName="rootText" presStyleLbl="node2" presStyleIdx="4" presStyleCnt="5" custScaleY="117421" custLinFactNeighborX="365" custLinFactNeighborY="11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912C1E-CD46-4C27-885D-E5DBDAA77155}" type="pres">
      <dgm:prSet presAssocID="{4207E75E-AD6B-42C6-93B6-1E405207B4CF}" presName="rootConnector" presStyleLbl="node2" presStyleIdx="4" presStyleCnt="5"/>
      <dgm:spPr/>
      <dgm:t>
        <a:bodyPr/>
        <a:lstStyle/>
        <a:p>
          <a:endParaRPr lang="ru-RU"/>
        </a:p>
      </dgm:t>
    </dgm:pt>
    <dgm:pt modelId="{46FFA3FE-DC35-4A45-BBEA-0AAA3F8F7823}" type="pres">
      <dgm:prSet presAssocID="{4207E75E-AD6B-42C6-93B6-1E405207B4CF}" presName="hierChild4" presStyleCnt="0"/>
      <dgm:spPr/>
    </dgm:pt>
    <dgm:pt modelId="{10AAAD22-8B46-402C-8304-63EAA51684B1}" type="pres">
      <dgm:prSet presAssocID="{4207E75E-AD6B-42C6-93B6-1E405207B4CF}" presName="hierChild5" presStyleCnt="0"/>
      <dgm:spPr/>
    </dgm:pt>
    <dgm:pt modelId="{97F57703-CB4E-4C4B-814D-920AA7E8BB00}" type="pres">
      <dgm:prSet presAssocID="{5483D0E6-DC07-43AB-AFB5-BD38E2BC3750}" presName="hierChild3" presStyleCnt="0"/>
      <dgm:spPr/>
    </dgm:pt>
  </dgm:ptLst>
  <dgm:cxnLst>
    <dgm:cxn modelId="{B6B44AB0-AB6B-4581-A84F-6B2705ABCD1C}" type="presOf" srcId="{1C4DA41A-9145-46A7-AC5F-C44336DD249A}" destId="{61A39C6E-8EDF-4B7B-B1AC-816665F56404}" srcOrd="0" destOrd="0" presId="urn:microsoft.com/office/officeart/2005/8/layout/orgChart1"/>
    <dgm:cxn modelId="{D6ACC722-2B9A-49A7-9090-5BF10E5435CE}" type="presOf" srcId="{5483D0E6-DC07-43AB-AFB5-BD38E2BC3750}" destId="{C59C7060-FAD4-4884-B194-05BBEC0D0FCF}" srcOrd="0" destOrd="0" presId="urn:microsoft.com/office/officeart/2005/8/layout/orgChart1"/>
    <dgm:cxn modelId="{ACD0C70D-9148-4009-9F56-CB4D4749C046}" srcId="{5483D0E6-DC07-43AB-AFB5-BD38E2BC3750}" destId="{0BD80C95-E99D-4B14-92B1-4D3E87236336}" srcOrd="1" destOrd="0" parTransId="{3ACFD561-EAAE-43D2-B581-745BE7800001}" sibTransId="{0E2F73E2-5631-4BF0-8819-97CDC6D4103E}"/>
    <dgm:cxn modelId="{BDC3E6FB-44A1-4F09-932A-9A23DE991C00}" type="presOf" srcId="{CBF5BFEF-DB1F-4F1D-A58B-11BE0D767056}" destId="{CD5A86A4-4AF2-43E3-A3DA-441C0B1158D4}" srcOrd="0" destOrd="0" presId="urn:microsoft.com/office/officeart/2005/8/layout/orgChart1"/>
    <dgm:cxn modelId="{673B5B98-64D1-4B61-BDF0-68FD415D09D6}" type="presOf" srcId="{8D9E886B-13DD-411A-8E6A-F232E77DD102}" destId="{2B1D2611-9FE0-482F-AF78-FA2D5D49AFED}" srcOrd="0" destOrd="0" presId="urn:microsoft.com/office/officeart/2005/8/layout/orgChart1"/>
    <dgm:cxn modelId="{8FD3509D-B1DB-42A3-96F3-A2EC7A65573A}" type="presOf" srcId="{9915B03F-1D28-4E98-8082-DB423544DF63}" destId="{6DAA0AD5-63FA-40C6-A047-E2436C59D2C8}" srcOrd="1" destOrd="0" presId="urn:microsoft.com/office/officeart/2005/8/layout/orgChart1"/>
    <dgm:cxn modelId="{6F79098E-68B2-4AB5-869F-EB95DB2E970E}" type="presOf" srcId="{5483D0E6-DC07-43AB-AFB5-BD38E2BC3750}" destId="{BE798BA0-0C5F-4537-BD8C-F2187D6BF178}" srcOrd="1" destOrd="0" presId="urn:microsoft.com/office/officeart/2005/8/layout/orgChart1"/>
    <dgm:cxn modelId="{373A354B-6A61-4221-A78A-7D06C7169EBB}" type="presOf" srcId="{712153B9-BFB8-4528-B150-F058714ED2A5}" destId="{3A82C16D-5416-4132-9BAA-DC20175BCA17}" srcOrd="0" destOrd="0" presId="urn:microsoft.com/office/officeart/2005/8/layout/orgChart1"/>
    <dgm:cxn modelId="{1C8BF724-B746-47D9-9CCB-D38DA5DFB3D8}" type="presOf" srcId="{15DA8452-49DB-4D67-B1D7-2A9CE10AA43E}" destId="{2C3BBD00-214C-4410-947B-200830899A1C}" srcOrd="0" destOrd="0" presId="urn:microsoft.com/office/officeart/2005/8/layout/orgChart1"/>
    <dgm:cxn modelId="{B90A6B33-0649-4454-ABA6-8651850318B6}" type="presOf" srcId="{3ACFD561-EAAE-43D2-B581-745BE7800001}" destId="{A8B3038F-4051-4F52-A7AE-0B62DFADD744}" srcOrd="0" destOrd="0" presId="urn:microsoft.com/office/officeart/2005/8/layout/orgChart1"/>
    <dgm:cxn modelId="{41A896E7-D2EC-40F5-AFE2-7EEF99530BB4}" srcId="{5483D0E6-DC07-43AB-AFB5-BD38E2BC3750}" destId="{9915B03F-1D28-4E98-8082-DB423544DF63}" srcOrd="0" destOrd="0" parTransId="{74D4894C-ACBE-4161-9C69-6A28416E1D33}" sibTransId="{DD22E688-EB18-4CD8-81EB-8DA10EE8BD57}"/>
    <dgm:cxn modelId="{8D2F0187-F038-4072-B55E-C6362CE83F30}" srcId="{5483D0E6-DC07-43AB-AFB5-BD38E2BC3750}" destId="{4207E75E-AD6B-42C6-93B6-1E405207B4CF}" srcOrd="4" destOrd="0" parTransId="{1C4DA41A-9145-46A7-AC5F-C44336DD249A}" sibTransId="{65DBC83F-ECF3-47D5-84A1-99D745871D56}"/>
    <dgm:cxn modelId="{244B3035-666D-47D9-8515-EA8BFE004F35}" type="presOf" srcId="{781E5CF9-76B0-483E-B9C7-23C94EAABA07}" destId="{445C7ED7-C408-4465-992D-79B744282FD1}" srcOrd="0" destOrd="0" presId="urn:microsoft.com/office/officeart/2005/8/layout/orgChart1"/>
    <dgm:cxn modelId="{18A185F4-0FF9-42DA-8F79-0EDDE66E99D6}" srcId="{5483D0E6-DC07-43AB-AFB5-BD38E2BC3750}" destId="{8D9E886B-13DD-411A-8E6A-F232E77DD102}" srcOrd="2" destOrd="0" parTransId="{15DA8452-49DB-4D67-B1D7-2A9CE10AA43E}" sibTransId="{1CD1515F-2E53-44E3-9C29-AD272A3730ED}"/>
    <dgm:cxn modelId="{6A7A222F-8A73-4E6F-AC55-8A4B4FAD79A2}" type="presOf" srcId="{712153B9-BFB8-4528-B150-F058714ED2A5}" destId="{65C9CA52-51E9-4A13-B207-0B50188CC877}" srcOrd="1" destOrd="0" presId="urn:microsoft.com/office/officeart/2005/8/layout/orgChart1"/>
    <dgm:cxn modelId="{FC36B414-CCA9-4A0D-9A35-0D044457A5D2}" srcId="{5483D0E6-DC07-43AB-AFB5-BD38E2BC3750}" destId="{712153B9-BFB8-4528-B150-F058714ED2A5}" srcOrd="3" destOrd="0" parTransId="{781E5CF9-76B0-483E-B9C7-23C94EAABA07}" sibTransId="{E3B10470-DD63-48CF-9E16-F768C7125252}"/>
    <dgm:cxn modelId="{B0210525-B982-42FF-8BBA-5577E0B074FE}" type="presOf" srcId="{74D4894C-ACBE-4161-9C69-6A28416E1D33}" destId="{21938C8F-47FE-4B19-BCA1-6F6D5E0B1B4B}" srcOrd="0" destOrd="0" presId="urn:microsoft.com/office/officeart/2005/8/layout/orgChart1"/>
    <dgm:cxn modelId="{1B4521E6-EFD6-4B35-8148-083D62DC1BB6}" type="presOf" srcId="{8D9E886B-13DD-411A-8E6A-F232E77DD102}" destId="{F648CAEA-E760-4E79-A9F6-8A0EA5FFBBBA}" srcOrd="1" destOrd="0" presId="urn:microsoft.com/office/officeart/2005/8/layout/orgChart1"/>
    <dgm:cxn modelId="{1F38EA64-0D03-4A28-B814-66003A983B39}" srcId="{CBF5BFEF-DB1F-4F1D-A58B-11BE0D767056}" destId="{5483D0E6-DC07-43AB-AFB5-BD38E2BC3750}" srcOrd="0" destOrd="0" parTransId="{B0B4F8EF-B452-4CCF-8041-E00030005A0C}" sibTransId="{7CA9468B-DD4D-4485-AE23-94CC4D202EFB}"/>
    <dgm:cxn modelId="{D313F400-B362-49F4-AFC9-5014AFF10006}" type="presOf" srcId="{9915B03F-1D28-4E98-8082-DB423544DF63}" destId="{8DE0FAD1-9321-46A2-880A-0C9F3B239CC8}" srcOrd="0" destOrd="0" presId="urn:microsoft.com/office/officeart/2005/8/layout/orgChart1"/>
    <dgm:cxn modelId="{32A237CD-F4E3-44E4-B388-7BFF5F60B335}" type="presOf" srcId="{0BD80C95-E99D-4B14-92B1-4D3E87236336}" destId="{1B2506EC-6EFE-4A9C-9512-C775EEA45AE4}" srcOrd="0" destOrd="0" presId="urn:microsoft.com/office/officeart/2005/8/layout/orgChart1"/>
    <dgm:cxn modelId="{C319D5C7-4138-41CC-9243-CD107CD01C03}" type="presOf" srcId="{4207E75E-AD6B-42C6-93B6-1E405207B4CF}" destId="{FECFA671-41AB-44D0-9752-9504AE93DDA6}" srcOrd="0" destOrd="0" presId="urn:microsoft.com/office/officeart/2005/8/layout/orgChart1"/>
    <dgm:cxn modelId="{22C25803-DA9F-4B4C-B564-0729869F12EE}" type="presOf" srcId="{0BD80C95-E99D-4B14-92B1-4D3E87236336}" destId="{FC37405E-7136-4FD8-A2DC-01F216381786}" srcOrd="1" destOrd="0" presId="urn:microsoft.com/office/officeart/2005/8/layout/orgChart1"/>
    <dgm:cxn modelId="{8F18C802-DD4A-4C77-9E18-61A43C723AC8}" type="presOf" srcId="{4207E75E-AD6B-42C6-93B6-1E405207B4CF}" destId="{41912C1E-CD46-4C27-885D-E5DBDAA77155}" srcOrd="1" destOrd="0" presId="urn:microsoft.com/office/officeart/2005/8/layout/orgChart1"/>
    <dgm:cxn modelId="{0278D5F1-200F-4E63-A811-51D41265B490}" type="presParOf" srcId="{CD5A86A4-4AF2-43E3-A3DA-441C0B1158D4}" destId="{3D57D10B-C26E-4E01-B47C-92F08CF51070}" srcOrd="0" destOrd="0" presId="urn:microsoft.com/office/officeart/2005/8/layout/orgChart1"/>
    <dgm:cxn modelId="{34BDE9A8-8D81-4954-8051-A8BF05C231A7}" type="presParOf" srcId="{3D57D10B-C26E-4E01-B47C-92F08CF51070}" destId="{D3407A71-367C-4C74-B178-AEDE676EAB97}" srcOrd="0" destOrd="0" presId="urn:microsoft.com/office/officeart/2005/8/layout/orgChart1"/>
    <dgm:cxn modelId="{489EBF80-1493-4F29-A8C3-843211266831}" type="presParOf" srcId="{D3407A71-367C-4C74-B178-AEDE676EAB97}" destId="{C59C7060-FAD4-4884-B194-05BBEC0D0FCF}" srcOrd="0" destOrd="0" presId="urn:microsoft.com/office/officeart/2005/8/layout/orgChart1"/>
    <dgm:cxn modelId="{5E245D5D-B0E6-4242-8A6E-4FD3EF7DC541}" type="presParOf" srcId="{D3407A71-367C-4C74-B178-AEDE676EAB97}" destId="{BE798BA0-0C5F-4537-BD8C-F2187D6BF178}" srcOrd="1" destOrd="0" presId="urn:microsoft.com/office/officeart/2005/8/layout/orgChart1"/>
    <dgm:cxn modelId="{7404CF03-1633-4729-A773-83A4A835E776}" type="presParOf" srcId="{3D57D10B-C26E-4E01-B47C-92F08CF51070}" destId="{47128BA3-FE4C-4DAD-BB2E-D1C0A2E97029}" srcOrd="1" destOrd="0" presId="urn:microsoft.com/office/officeart/2005/8/layout/orgChart1"/>
    <dgm:cxn modelId="{8EFFE9E5-C9AB-4946-83B7-8F3E3BE9BDBA}" type="presParOf" srcId="{47128BA3-FE4C-4DAD-BB2E-D1C0A2E97029}" destId="{21938C8F-47FE-4B19-BCA1-6F6D5E0B1B4B}" srcOrd="0" destOrd="0" presId="urn:microsoft.com/office/officeart/2005/8/layout/orgChart1"/>
    <dgm:cxn modelId="{955E1E11-C0E5-4FDA-997B-FAF82C4967B8}" type="presParOf" srcId="{47128BA3-FE4C-4DAD-BB2E-D1C0A2E97029}" destId="{329A7F0E-A9DA-4323-9B49-56962463D10E}" srcOrd="1" destOrd="0" presId="urn:microsoft.com/office/officeart/2005/8/layout/orgChart1"/>
    <dgm:cxn modelId="{19CF1069-FDE5-4A52-932E-591F951AB91A}" type="presParOf" srcId="{329A7F0E-A9DA-4323-9B49-56962463D10E}" destId="{A754D439-A904-449E-881D-F8DF15C66FCE}" srcOrd="0" destOrd="0" presId="urn:microsoft.com/office/officeart/2005/8/layout/orgChart1"/>
    <dgm:cxn modelId="{04A17058-8D91-4270-AA57-A3DA04758907}" type="presParOf" srcId="{A754D439-A904-449E-881D-F8DF15C66FCE}" destId="{8DE0FAD1-9321-46A2-880A-0C9F3B239CC8}" srcOrd="0" destOrd="0" presId="urn:microsoft.com/office/officeart/2005/8/layout/orgChart1"/>
    <dgm:cxn modelId="{45D930EB-8D90-4C93-ACF9-B579B4AED3BC}" type="presParOf" srcId="{A754D439-A904-449E-881D-F8DF15C66FCE}" destId="{6DAA0AD5-63FA-40C6-A047-E2436C59D2C8}" srcOrd="1" destOrd="0" presId="urn:microsoft.com/office/officeart/2005/8/layout/orgChart1"/>
    <dgm:cxn modelId="{39831C37-09EA-4F82-B866-C049027F454A}" type="presParOf" srcId="{329A7F0E-A9DA-4323-9B49-56962463D10E}" destId="{D87B7AB7-353D-4FDC-95F3-1B83B1C86C29}" srcOrd="1" destOrd="0" presId="urn:microsoft.com/office/officeart/2005/8/layout/orgChart1"/>
    <dgm:cxn modelId="{B0BEC93D-5964-40DD-89D7-0A72880FDE74}" type="presParOf" srcId="{329A7F0E-A9DA-4323-9B49-56962463D10E}" destId="{1DF660D9-62EF-44A5-AFB6-66C58EC04C1F}" srcOrd="2" destOrd="0" presId="urn:microsoft.com/office/officeart/2005/8/layout/orgChart1"/>
    <dgm:cxn modelId="{D05F7DE3-AE4C-46C5-8C9B-2E0770B3439E}" type="presParOf" srcId="{47128BA3-FE4C-4DAD-BB2E-D1C0A2E97029}" destId="{A8B3038F-4051-4F52-A7AE-0B62DFADD744}" srcOrd="2" destOrd="0" presId="urn:microsoft.com/office/officeart/2005/8/layout/orgChart1"/>
    <dgm:cxn modelId="{26A39318-BA52-4BE9-9DD2-3AB9B30A9A46}" type="presParOf" srcId="{47128BA3-FE4C-4DAD-BB2E-D1C0A2E97029}" destId="{C1040405-BBF4-430E-BDEE-93B1B47D6282}" srcOrd="3" destOrd="0" presId="urn:microsoft.com/office/officeart/2005/8/layout/orgChart1"/>
    <dgm:cxn modelId="{69A82740-A8DF-4D42-B52B-DAFFDB54B1A2}" type="presParOf" srcId="{C1040405-BBF4-430E-BDEE-93B1B47D6282}" destId="{1E64EF4B-0A7A-4951-9DE2-CAE9B5CEB1D2}" srcOrd="0" destOrd="0" presId="urn:microsoft.com/office/officeart/2005/8/layout/orgChart1"/>
    <dgm:cxn modelId="{7835AC41-7065-4BCA-9980-E78F03B3FC85}" type="presParOf" srcId="{1E64EF4B-0A7A-4951-9DE2-CAE9B5CEB1D2}" destId="{1B2506EC-6EFE-4A9C-9512-C775EEA45AE4}" srcOrd="0" destOrd="0" presId="urn:microsoft.com/office/officeart/2005/8/layout/orgChart1"/>
    <dgm:cxn modelId="{88B3F241-9FB3-4AFB-B19A-7F7DE947DB3C}" type="presParOf" srcId="{1E64EF4B-0A7A-4951-9DE2-CAE9B5CEB1D2}" destId="{FC37405E-7136-4FD8-A2DC-01F216381786}" srcOrd="1" destOrd="0" presId="urn:microsoft.com/office/officeart/2005/8/layout/orgChart1"/>
    <dgm:cxn modelId="{2E421A03-6329-4491-B201-E619FD22A054}" type="presParOf" srcId="{C1040405-BBF4-430E-BDEE-93B1B47D6282}" destId="{347CB16F-1F86-494C-90F6-3A28B2D6E026}" srcOrd="1" destOrd="0" presId="urn:microsoft.com/office/officeart/2005/8/layout/orgChart1"/>
    <dgm:cxn modelId="{92A671D7-670D-4D47-A3A5-2ED4AA955BD8}" type="presParOf" srcId="{C1040405-BBF4-430E-BDEE-93B1B47D6282}" destId="{B6761340-0086-4F8A-AC54-B0515DBABD96}" srcOrd="2" destOrd="0" presId="urn:microsoft.com/office/officeart/2005/8/layout/orgChart1"/>
    <dgm:cxn modelId="{169F7B0E-C687-42FF-AD7F-A9E052A31A2C}" type="presParOf" srcId="{47128BA3-FE4C-4DAD-BB2E-D1C0A2E97029}" destId="{2C3BBD00-214C-4410-947B-200830899A1C}" srcOrd="4" destOrd="0" presId="urn:microsoft.com/office/officeart/2005/8/layout/orgChart1"/>
    <dgm:cxn modelId="{17E70E6B-1D4A-4C93-ACC5-A1922DC5E5AD}" type="presParOf" srcId="{47128BA3-FE4C-4DAD-BB2E-D1C0A2E97029}" destId="{AC04D264-7145-4D43-8D23-33BBB94403D7}" srcOrd="5" destOrd="0" presId="urn:microsoft.com/office/officeart/2005/8/layout/orgChart1"/>
    <dgm:cxn modelId="{B00D0061-766A-4409-A2D1-715C333E6E98}" type="presParOf" srcId="{AC04D264-7145-4D43-8D23-33BBB94403D7}" destId="{861B7BA4-13D1-46D6-A483-3125C967405D}" srcOrd="0" destOrd="0" presId="urn:microsoft.com/office/officeart/2005/8/layout/orgChart1"/>
    <dgm:cxn modelId="{1D264468-9A35-487B-B238-70CFCF412C46}" type="presParOf" srcId="{861B7BA4-13D1-46D6-A483-3125C967405D}" destId="{2B1D2611-9FE0-482F-AF78-FA2D5D49AFED}" srcOrd="0" destOrd="0" presId="urn:microsoft.com/office/officeart/2005/8/layout/orgChart1"/>
    <dgm:cxn modelId="{40CECF22-6EB7-4299-8A23-04A7A2C32AC6}" type="presParOf" srcId="{861B7BA4-13D1-46D6-A483-3125C967405D}" destId="{F648CAEA-E760-4E79-A9F6-8A0EA5FFBBBA}" srcOrd="1" destOrd="0" presId="urn:microsoft.com/office/officeart/2005/8/layout/orgChart1"/>
    <dgm:cxn modelId="{676BF5E0-AA2B-4FE8-AF86-14CDF51B432F}" type="presParOf" srcId="{AC04D264-7145-4D43-8D23-33BBB94403D7}" destId="{6E2F6FB0-73AE-4914-88CC-B653D1FD7EFF}" srcOrd="1" destOrd="0" presId="urn:microsoft.com/office/officeart/2005/8/layout/orgChart1"/>
    <dgm:cxn modelId="{7406047D-2B47-4412-92EE-DB9EBBC63700}" type="presParOf" srcId="{AC04D264-7145-4D43-8D23-33BBB94403D7}" destId="{DBD11556-6D3C-47CC-95DC-6884D0AE623D}" srcOrd="2" destOrd="0" presId="urn:microsoft.com/office/officeart/2005/8/layout/orgChart1"/>
    <dgm:cxn modelId="{1BD528D4-FA67-41B2-A516-483ABA26AE06}" type="presParOf" srcId="{47128BA3-FE4C-4DAD-BB2E-D1C0A2E97029}" destId="{445C7ED7-C408-4465-992D-79B744282FD1}" srcOrd="6" destOrd="0" presId="urn:microsoft.com/office/officeart/2005/8/layout/orgChart1"/>
    <dgm:cxn modelId="{509920D2-93E3-406C-8954-4E9A418E0F6A}" type="presParOf" srcId="{47128BA3-FE4C-4DAD-BB2E-D1C0A2E97029}" destId="{A40A8F95-975B-4FA0-BCB0-6F235490484D}" srcOrd="7" destOrd="0" presId="urn:microsoft.com/office/officeart/2005/8/layout/orgChart1"/>
    <dgm:cxn modelId="{C9569CD3-F5A2-4F2C-8F0D-6E5E6CE79D19}" type="presParOf" srcId="{A40A8F95-975B-4FA0-BCB0-6F235490484D}" destId="{BAB52FAC-4B10-4113-B89A-CAFDCD6DDA64}" srcOrd="0" destOrd="0" presId="urn:microsoft.com/office/officeart/2005/8/layout/orgChart1"/>
    <dgm:cxn modelId="{D2F44EF8-60B5-42D9-BE9C-C35F2BAD9122}" type="presParOf" srcId="{BAB52FAC-4B10-4113-B89A-CAFDCD6DDA64}" destId="{3A82C16D-5416-4132-9BAA-DC20175BCA17}" srcOrd="0" destOrd="0" presId="urn:microsoft.com/office/officeart/2005/8/layout/orgChart1"/>
    <dgm:cxn modelId="{EFB7902B-76E3-4DF2-9C81-72979DF0815E}" type="presParOf" srcId="{BAB52FAC-4B10-4113-B89A-CAFDCD6DDA64}" destId="{65C9CA52-51E9-4A13-B207-0B50188CC877}" srcOrd="1" destOrd="0" presId="urn:microsoft.com/office/officeart/2005/8/layout/orgChart1"/>
    <dgm:cxn modelId="{C7C8242F-E466-40DB-AD8F-5EAFC3784E7C}" type="presParOf" srcId="{A40A8F95-975B-4FA0-BCB0-6F235490484D}" destId="{B6353354-933C-48DE-99C4-131F135F5832}" srcOrd="1" destOrd="0" presId="urn:microsoft.com/office/officeart/2005/8/layout/orgChart1"/>
    <dgm:cxn modelId="{CFF09C61-1853-4489-B236-236B9B796FEF}" type="presParOf" srcId="{A40A8F95-975B-4FA0-BCB0-6F235490484D}" destId="{80C6084D-C70B-46E7-9CE9-F6ECE9A3D54C}" srcOrd="2" destOrd="0" presId="urn:microsoft.com/office/officeart/2005/8/layout/orgChart1"/>
    <dgm:cxn modelId="{3724BD8C-F764-4387-89D6-E1557F3ADD27}" type="presParOf" srcId="{47128BA3-FE4C-4DAD-BB2E-D1C0A2E97029}" destId="{61A39C6E-8EDF-4B7B-B1AC-816665F56404}" srcOrd="8" destOrd="0" presId="urn:microsoft.com/office/officeart/2005/8/layout/orgChart1"/>
    <dgm:cxn modelId="{D38B834A-FEB4-4D5E-8F63-7D075EC209DB}" type="presParOf" srcId="{47128BA3-FE4C-4DAD-BB2E-D1C0A2E97029}" destId="{D4EFC603-C687-4B9D-8945-CEA4B23143A5}" srcOrd="9" destOrd="0" presId="urn:microsoft.com/office/officeart/2005/8/layout/orgChart1"/>
    <dgm:cxn modelId="{4E7578A7-6D5A-455F-8B3D-74FD569B8B23}" type="presParOf" srcId="{D4EFC603-C687-4B9D-8945-CEA4B23143A5}" destId="{D4F75F37-192E-4DDB-A313-8285AC17A199}" srcOrd="0" destOrd="0" presId="urn:microsoft.com/office/officeart/2005/8/layout/orgChart1"/>
    <dgm:cxn modelId="{30190A48-E5E8-4DE1-8E34-4AE3F228D4D1}" type="presParOf" srcId="{D4F75F37-192E-4DDB-A313-8285AC17A199}" destId="{FECFA671-41AB-44D0-9752-9504AE93DDA6}" srcOrd="0" destOrd="0" presId="urn:microsoft.com/office/officeart/2005/8/layout/orgChart1"/>
    <dgm:cxn modelId="{CC03F9C1-08F3-4EE1-A0FF-F3ECB2C412B3}" type="presParOf" srcId="{D4F75F37-192E-4DDB-A313-8285AC17A199}" destId="{41912C1E-CD46-4C27-885D-E5DBDAA77155}" srcOrd="1" destOrd="0" presId="urn:microsoft.com/office/officeart/2005/8/layout/orgChart1"/>
    <dgm:cxn modelId="{571329B6-192F-4E24-A9CA-BFC106B453A2}" type="presParOf" srcId="{D4EFC603-C687-4B9D-8945-CEA4B23143A5}" destId="{46FFA3FE-DC35-4A45-BBEA-0AAA3F8F7823}" srcOrd="1" destOrd="0" presId="urn:microsoft.com/office/officeart/2005/8/layout/orgChart1"/>
    <dgm:cxn modelId="{70C0A79A-31CF-4C1B-828D-82CB460C462C}" type="presParOf" srcId="{D4EFC603-C687-4B9D-8945-CEA4B23143A5}" destId="{10AAAD22-8B46-402C-8304-63EAA51684B1}" srcOrd="2" destOrd="0" presId="urn:microsoft.com/office/officeart/2005/8/layout/orgChart1"/>
    <dgm:cxn modelId="{A4143205-FD85-47A2-9E96-BEF590D758EF}" type="presParOf" srcId="{3D57D10B-C26E-4E01-B47C-92F08CF51070}" destId="{97F57703-CB4E-4C4B-814D-920AA7E8BB00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BF5BFEF-DB1F-4F1D-A58B-11BE0D767056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8D9E886B-13DD-411A-8E6A-F232E77DD102}">
      <dgm:prSet phldrT="[Текст]" custT="1"/>
      <dgm:spPr/>
      <dgm:t>
        <a:bodyPr/>
        <a:lstStyle/>
        <a:p>
          <a:pPr>
            <a:lnSpc>
              <a:spcPct val="70000"/>
            </a:lnSpc>
          </a:pPr>
          <a:r>
            <a:rPr lang="ru-RU" sz="1800" b="1" dirty="0" smtClean="0"/>
            <a:t>Естественно-научный профиль </a:t>
          </a:r>
          <a:r>
            <a:rPr lang="ru-RU" sz="1800" dirty="0" smtClean="0"/>
            <a:t>(области "Естественно-научные  предметы" )</a:t>
          </a:r>
          <a:endParaRPr lang="ru-RU" sz="1800" dirty="0"/>
        </a:p>
      </dgm:t>
    </dgm:pt>
    <dgm:pt modelId="{15DA8452-49DB-4D67-B1D7-2A9CE10AA43E}" type="parTrans" cxnId="{18A185F4-0FF9-42DA-8F79-0EDDE66E99D6}">
      <dgm:prSet/>
      <dgm:spPr/>
      <dgm:t>
        <a:bodyPr/>
        <a:lstStyle/>
        <a:p>
          <a:endParaRPr lang="ru-RU"/>
        </a:p>
      </dgm:t>
    </dgm:pt>
    <dgm:pt modelId="{1CD1515F-2E53-44E3-9C29-AD272A3730ED}" type="sibTrans" cxnId="{18A185F4-0FF9-42DA-8F79-0EDDE66E99D6}">
      <dgm:prSet/>
      <dgm:spPr/>
      <dgm:t>
        <a:bodyPr/>
        <a:lstStyle/>
        <a:p>
          <a:endParaRPr lang="ru-RU"/>
        </a:p>
      </dgm:t>
    </dgm:pt>
    <dgm:pt modelId="{712153B9-BFB8-4528-B150-F058714ED2A5}">
      <dgm:prSet phldrT="[Текст]" custT="1"/>
      <dgm:spPr/>
      <dgm:t>
        <a:bodyPr/>
        <a:lstStyle/>
        <a:p>
          <a:pPr>
            <a:lnSpc>
              <a:spcPct val="70000"/>
            </a:lnSpc>
          </a:pPr>
          <a:r>
            <a:rPr lang="ru-RU" sz="1600" b="1" dirty="0" smtClean="0"/>
            <a:t>Гуманитарный профиль </a:t>
          </a:r>
          <a:r>
            <a:rPr lang="ru-RU" sz="1600" dirty="0" smtClean="0"/>
            <a:t>(области "Русский язык и литература", "Общественно-научные предметы", "Иностранные языки") </a:t>
          </a:r>
          <a:endParaRPr lang="ru-RU" sz="1600" dirty="0"/>
        </a:p>
      </dgm:t>
    </dgm:pt>
    <dgm:pt modelId="{781E5CF9-76B0-483E-B9C7-23C94EAABA07}" type="parTrans" cxnId="{FC36B414-CCA9-4A0D-9A35-0D044457A5D2}">
      <dgm:prSet/>
      <dgm:spPr/>
      <dgm:t>
        <a:bodyPr/>
        <a:lstStyle/>
        <a:p>
          <a:endParaRPr lang="ru-RU"/>
        </a:p>
      </dgm:t>
    </dgm:pt>
    <dgm:pt modelId="{E3B10470-DD63-48CF-9E16-F768C7125252}" type="sibTrans" cxnId="{FC36B414-CCA9-4A0D-9A35-0D044457A5D2}">
      <dgm:prSet/>
      <dgm:spPr/>
      <dgm:t>
        <a:bodyPr/>
        <a:lstStyle/>
        <a:p>
          <a:endParaRPr lang="ru-RU"/>
        </a:p>
      </dgm:t>
    </dgm:pt>
    <dgm:pt modelId="{4207E75E-AD6B-42C6-93B6-1E405207B4CF}">
      <dgm:prSet phldrT="[Текст]" custT="1"/>
      <dgm:spPr/>
      <dgm:t>
        <a:bodyPr/>
        <a:lstStyle/>
        <a:p>
          <a:pPr>
            <a:lnSpc>
              <a:spcPct val="70000"/>
            </a:lnSpc>
          </a:pPr>
          <a:r>
            <a:rPr lang="ru-RU" sz="1600" b="1" dirty="0" smtClean="0"/>
            <a:t>Социально-экономический профиль </a:t>
          </a:r>
          <a:r>
            <a:rPr lang="ru-RU" sz="1600" dirty="0" smtClean="0"/>
            <a:t>(области "Математика и информатика", "Общественно-научные предметы" </a:t>
          </a:r>
          <a:r>
            <a:rPr lang="ru-RU" sz="1800" dirty="0" smtClean="0"/>
            <a:t>)</a:t>
          </a:r>
          <a:endParaRPr lang="ru-RU" sz="1800" dirty="0"/>
        </a:p>
      </dgm:t>
    </dgm:pt>
    <dgm:pt modelId="{1C4DA41A-9145-46A7-AC5F-C44336DD249A}" type="parTrans" cxnId="{8D2F0187-F038-4072-B55E-C6362CE83F30}">
      <dgm:prSet/>
      <dgm:spPr/>
      <dgm:t>
        <a:bodyPr/>
        <a:lstStyle/>
        <a:p>
          <a:endParaRPr lang="ru-RU"/>
        </a:p>
      </dgm:t>
    </dgm:pt>
    <dgm:pt modelId="{65DBC83F-ECF3-47D5-84A1-99D745871D56}" type="sibTrans" cxnId="{8D2F0187-F038-4072-B55E-C6362CE83F30}">
      <dgm:prSet/>
      <dgm:spPr/>
      <dgm:t>
        <a:bodyPr/>
        <a:lstStyle/>
        <a:p>
          <a:endParaRPr lang="ru-RU"/>
        </a:p>
      </dgm:t>
    </dgm:pt>
    <dgm:pt modelId="{0BD80C95-E99D-4B14-92B1-4D3E87236336}">
      <dgm:prSet phldrT="[Текст]" custT="1"/>
      <dgm:spPr/>
      <dgm:t>
        <a:bodyPr/>
        <a:lstStyle/>
        <a:p>
          <a:r>
            <a:rPr lang="ru-RU" sz="1800" b="1" dirty="0" smtClean="0"/>
            <a:t>Технологический </a:t>
          </a:r>
          <a:r>
            <a:rPr lang="ru-RU" sz="1600" b="1" dirty="0" smtClean="0"/>
            <a:t>профиль</a:t>
          </a:r>
        </a:p>
        <a:p>
          <a:r>
            <a:rPr lang="ru-RU" sz="1600" dirty="0" smtClean="0"/>
            <a:t>(области "Математика и информатика" и "Естественно-научные </a:t>
          </a:r>
          <a:r>
            <a:rPr lang="ru-RU" sz="1800" dirty="0" smtClean="0"/>
            <a:t>предметы") </a:t>
          </a:r>
          <a:endParaRPr lang="ru-RU" sz="1800" dirty="0"/>
        </a:p>
      </dgm:t>
    </dgm:pt>
    <dgm:pt modelId="{0E2F73E2-5631-4BF0-8819-97CDC6D4103E}" type="sibTrans" cxnId="{ACD0C70D-9148-4009-9F56-CB4D4749C046}">
      <dgm:prSet/>
      <dgm:spPr/>
      <dgm:t>
        <a:bodyPr/>
        <a:lstStyle/>
        <a:p>
          <a:endParaRPr lang="ru-RU"/>
        </a:p>
      </dgm:t>
    </dgm:pt>
    <dgm:pt modelId="{3ACFD561-EAAE-43D2-B581-745BE7800001}" type="parTrans" cxnId="{ACD0C70D-9148-4009-9F56-CB4D4749C046}">
      <dgm:prSet/>
      <dgm:spPr/>
      <dgm:t>
        <a:bodyPr/>
        <a:lstStyle/>
        <a:p>
          <a:endParaRPr lang="ru-RU"/>
        </a:p>
      </dgm:t>
    </dgm:pt>
    <dgm:pt modelId="{9915B03F-1D28-4E98-8082-DB423544DF63}">
      <dgm:prSet phldrT="[Текст]" custT="1"/>
      <dgm:spPr/>
      <dgm:t>
        <a:bodyPr/>
        <a:lstStyle/>
        <a:p>
          <a:r>
            <a:rPr lang="ru-RU" sz="1800" dirty="0" smtClean="0"/>
            <a:t>Учебный план СОО</a:t>
          </a:r>
          <a:endParaRPr lang="ru-RU" sz="1800" dirty="0"/>
        </a:p>
      </dgm:t>
    </dgm:pt>
    <dgm:pt modelId="{DD22E688-EB18-4CD8-81EB-8DA10EE8BD57}" type="sibTrans" cxnId="{41A896E7-D2EC-40F5-AFE2-7EEF99530BB4}">
      <dgm:prSet/>
      <dgm:spPr/>
      <dgm:t>
        <a:bodyPr/>
        <a:lstStyle/>
        <a:p>
          <a:endParaRPr lang="ru-RU"/>
        </a:p>
      </dgm:t>
    </dgm:pt>
    <dgm:pt modelId="{74D4894C-ACBE-4161-9C69-6A28416E1D33}" type="parTrans" cxnId="{41A896E7-D2EC-40F5-AFE2-7EEF99530BB4}">
      <dgm:prSet/>
      <dgm:spPr/>
      <dgm:t>
        <a:bodyPr/>
        <a:lstStyle/>
        <a:p>
          <a:endParaRPr lang="ru-RU"/>
        </a:p>
      </dgm:t>
    </dgm:pt>
    <dgm:pt modelId="{B8DD687B-71DB-4F55-A55A-E6A85605E030}">
      <dgm:prSet phldrT="[Текст]" custT="1"/>
      <dgm:spPr/>
      <dgm:t>
        <a:bodyPr/>
        <a:lstStyle/>
        <a:p>
          <a:r>
            <a:rPr lang="ru-RU" sz="1600" b="1" dirty="0" smtClean="0"/>
            <a:t>Универсальный профиль </a:t>
          </a:r>
          <a:r>
            <a:rPr lang="ru-RU" sz="1600" dirty="0" smtClean="0"/>
            <a:t>(обязательно 2 учебных предмета на углубленном уровне)</a:t>
          </a:r>
          <a:endParaRPr lang="ru-RU" sz="1600" dirty="0"/>
        </a:p>
      </dgm:t>
    </dgm:pt>
    <dgm:pt modelId="{AB3F087B-5B6C-4136-B848-569A325C56B3}" type="parTrans" cxnId="{9B06D051-82B0-4095-87CB-D7E877EE0E9A}">
      <dgm:prSet/>
      <dgm:spPr/>
      <dgm:t>
        <a:bodyPr/>
        <a:lstStyle/>
        <a:p>
          <a:endParaRPr lang="ru-RU"/>
        </a:p>
      </dgm:t>
    </dgm:pt>
    <dgm:pt modelId="{BAB536A9-2605-4258-92AB-4183AA67199B}" type="sibTrans" cxnId="{9B06D051-82B0-4095-87CB-D7E877EE0E9A}">
      <dgm:prSet/>
      <dgm:spPr/>
      <dgm:t>
        <a:bodyPr/>
        <a:lstStyle/>
        <a:p>
          <a:endParaRPr lang="ru-RU"/>
        </a:p>
      </dgm:t>
    </dgm:pt>
    <dgm:pt modelId="{CD5A86A4-4AF2-43E3-A3DA-441C0B1158D4}" type="pres">
      <dgm:prSet presAssocID="{CBF5BFEF-DB1F-4F1D-A58B-11BE0D767056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ru-RU"/>
        </a:p>
      </dgm:t>
    </dgm:pt>
    <dgm:pt modelId="{51330A4A-BF27-433E-A7CD-0F5D5236AFFC}" type="pres">
      <dgm:prSet presAssocID="{9915B03F-1D28-4E98-8082-DB423544DF63}" presName="hierRoot1" presStyleCnt="0">
        <dgm:presLayoutVars>
          <dgm:hierBranch val="init"/>
        </dgm:presLayoutVars>
      </dgm:prSet>
      <dgm:spPr/>
    </dgm:pt>
    <dgm:pt modelId="{D64BC2EA-432C-4EB4-B2DE-7720A8CDA6AA}" type="pres">
      <dgm:prSet presAssocID="{9915B03F-1D28-4E98-8082-DB423544DF63}" presName="rootComposite1" presStyleCnt="0"/>
      <dgm:spPr/>
    </dgm:pt>
    <dgm:pt modelId="{F4C66A70-591F-4F35-9C3D-10404F111FFE}" type="pres">
      <dgm:prSet presAssocID="{9915B03F-1D28-4E98-8082-DB423544DF63}" presName="rootText1" presStyleLbl="node0" presStyleIdx="0" presStyleCnt="2" custScaleX="216057" custScaleY="50639" custLinFactNeighborX="41858" custLinFactNeighborY="-2325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5708DFBF-E9DA-40A7-B0AA-DC923605BC6B}" type="pres">
      <dgm:prSet presAssocID="{9915B03F-1D28-4E98-8082-DB423544DF63}" presName="rootConnector1" presStyleLbl="node1" presStyleIdx="0" presStyleCnt="0"/>
      <dgm:spPr/>
      <dgm:t>
        <a:bodyPr/>
        <a:lstStyle/>
        <a:p>
          <a:endParaRPr lang="ru-RU"/>
        </a:p>
      </dgm:t>
    </dgm:pt>
    <dgm:pt modelId="{C4FA19E1-41DB-452D-89C8-8059ED10250D}" type="pres">
      <dgm:prSet presAssocID="{9915B03F-1D28-4E98-8082-DB423544DF63}" presName="hierChild2" presStyleCnt="0"/>
      <dgm:spPr/>
    </dgm:pt>
    <dgm:pt modelId="{4FD9B814-F037-4D4D-B457-A1BEAC723230}" type="pres">
      <dgm:prSet presAssocID="{3ACFD561-EAAE-43D2-B581-745BE7800001}" presName="Name37" presStyleLbl="parChTrans1D2" presStyleIdx="0" presStyleCnt="4"/>
      <dgm:spPr/>
      <dgm:t>
        <a:bodyPr/>
        <a:lstStyle/>
        <a:p>
          <a:endParaRPr lang="ru-RU"/>
        </a:p>
      </dgm:t>
    </dgm:pt>
    <dgm:pt modelId="{C1040405-BBF4-430E-BDEE-93B1B47D6282}" type="pres">
      <dgm:prSet presAssocID="{0BD80C95-E99D-4B14-92B1-4D3E87236336}" presName="hierRoot2" presStyleCnt="0">
        <dgm:presLayoutVars>
          <dgm:hierBranch val="init"/>
        </dgm:presLayoutVars>
      </dgm:prSet>
      <dgm:spPr/>
    </dgm:pt>
    <dgm:pt modelId="{1E64EF4B-0A7A-4951-9DE2-CAE9B5CEB1D2}" type="pres">
      <dgm:prSet presAssocID="{0BD80C95-E99D-4B14-92B1-4D3E87236336}" presName="rootComposite" presStyleCnt="0"/>
      <dgm:spPr/>
    </dgm:pt>
    <dgm:pt modelId="{1B2506EC-6EFE-4A9C-9512-C775EEA45AE4}" type="pres">
      <dgm:prSet presAssocID="{0BD80C95-E99D-4B14-92B1-4D3E87236336}" presName="rootText" presStyleLbl="node2" presStyleIdx="0" presStyleCnt="4" custScaleX="138279" custScaleY="199204" custLinFactNeighborX="-16663" custLinFactNeighborY="1048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C37405E-7136-4FD8-A2DC-01F216381786}" type="pres">
      <dgm:prSet presAssocID="{0BD80C95-E99D-4B14-92B1-4D3E87236336}" presName="rootConnector" presStyleLbl="node2" presStyleIdx="0" presStyleCnt="4"/>
      <dgm:spPr/>
      <dgm:t>
        <a:bodyPr/>
        <a:lstStyle/>
        <a:p>
          <a:endParaRPr lang="ru-RU"/>
        </a:p>
      </dgm:t>
    </dgm:pt>
    <dgm:pt modelId="{347CB16F-1F86-494C-90F6-3A28B2D6E026}" type="pres">
      <dgm:prSet presAssocID="{0BD80C95-E99D-4B14-92B1-4D3E87236336}" presName="hierChild4" presStyleCnt="0"/>
      <dgm:spPr/>
    </dgm:pt>
    <dgm:pt modelId="{B6761340-0086-4F8A-AC54-B0515DBABD96}" type="pres">
      <dgm:prSet presAssocID="{0BD80C95-E99D-4B14-92B1-4D3E87236336}" presName="hierChild5" presStyleCnt="0"/>
      <dgm:spPr/>
    </dgm:pt>
    <dgm:pt modelId="{2479C8E6-A306-4C55-9182-D9FF8AC2B9B5}" type="pres">
      <dgm:prSet presAssocID="{15DA8452-49DB-4D67-B1D7-2A9CE10AA43E}" presName="Name37" presStyleLbl="parChTrans1D2" presStyleIdx="1" presStyleCnt="4"/>
      <dgm:spPr/>
      <dgm:t>
        <a:bodyPr/>
        <a:lstStyle/>
        <a:p>
          <a:endParaRPr lang="ru-RU"/>
        </a:p>
      </dgm:t>
    </dgm:pt>
    <dgm:pt modelId="{AC04D264-7145-4D43-8D23-33BBB94403D7}" type="pres">
      <dgm:prSet presAssocID="{8D9E886B-13DD-411A-8E6A-F232E77DD102}" presName="hierRoot2" presStyleCnt="0">
        <dgm:presLayoutVars>
          <dgm:hierBranch val="init"/>
        </dgm:presLayoutVars>
      </dgm:prSet>
      <dgm:spPr/>
    </dgm:pt>
    <dgm:pt modelId="{861B7BA4-13D1-46D6-A483-3125C967405D}" type="pres">
      <dgm:prSet presAssocID="{8D9E886B-13DD-411A-8E6A-F232E77DD102}" presName="rootComposite" presStyleCnt="0"/>
      <dgm:spPr/>
    </dgm:pt>
    <dgm:pt modelId="{2B1D2611-9FE0-482F-AF78-FA2D5D49AFED}" type="pres">
      <dgm:prSet presAssocID="{8D9E886B-13DD-411A-8E6A-F232E77DD102}" presName="rootText" presStyleLbl="node2" presStyleIdx="1" presStyleCnt="4" custScaleX="134334" custScaleY="188302" custLinFactNeighborX="-64" custLinFactNeighborY="796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648CAEA-E760-4E79-A9F6-8A0EA5FFBBBA}" type="pres">
      <dgm:prSet presAssocID="{8D9E886B-13DD-411A-8E6A-F232E77DD102}" presName="rootConnector" presStyleLbl="node2" presStyleIdx="1" presStyleCnt="4"/>
      <dgm:spPr/>
      <dgm:t>
        <a:bodyPr/>
        <a:lstStyle/>
        <a:p>
          <a:endParaRPr lang="ru-RU"/>
        </a:p>
      </dgm:t>
    </dgm:pt>
    <dgm:pt modelId="{6E2F6FB0-73AE-4914-88CC-B653D1FD7EFF}" type="pres">
      <dgm:prSet presAssocID="{8D9E886B-13DD-411A-8E6A-F232E77DD102}" presName="hierChild4" presStyleCnt="0"/>
      <dgm:spPr/>
    </dgm:pt>
    <dgm:pt modelId="{DBD11556-6D3C-47CC-95DC-6884D0AE623D}" type="pres">
      <dgm:prSet presAssocID="{8D9E886B-13DD-411A-8E6A-F232E77DD102}" presName="hierChild5" presStyleCnt="0"/>
      <dgm:spPr/>
    </dgm:pt>
    <dgm:pt modelId="{F37CC9E6-1461-4D77-95A6-98EABA6EC941}" type="pres">
      <dgm:prSet presAssocID="{781E5CF9-76B0-483E-B9C7-23C94EAABA07}" presName="Name37" presStyleLbl="parChTrans1D2" presStyleIdx="2" presStyleCnt="4"/>
      <dgm:spPr/>
      <dgm:t>
        <a:bodyPr/>
        <a:lstStyle/>
        <a:p>
          <a:endParaRPr lang="ru-RU"/>
        </a:p>
      </dgm:t>
    </dgm:pt>
    <dgm:pt modelId="{A40A8F95-975B-4FA0-BCB0-6F235490484D}" type="pres">
      <dgm:prSet presAssocID="{712153B9-BFB8-4528-B150-F058714ED2A5}" presName="hierRoot2" presStyleCnt="0">
        <dgm:presLayoutVars>
          <dgm:hierBranch val="init"/>
        </dgm:presLayoutVars>
      </dgm:prSet>
      <dgm:spPr/>
    </dgm:pt>
    <dgm:pt modelId="{BAB52FAC-4B10-4113-B89A-CAFDCD6DDA64}" type="pres">
      <dgm:prSet presAssocID="{712153B9-BFB8-4528-B150-F058714ED2A5}" presName="rootComposite" presStyleCnt="0"/>
      <dgm:spPr/>
    </dgm:pt>
    <dgm:pt modelId="{3A82C16D-5416-4132-9BAA-DC20175BCA17}" type="pres">
      <dgm:prSet presAssocID="{712153B9-BFB8-4528-B150-F058714ED2A5}" presName="rootText" presStyleLbl="node2" presStyleIdx="2" presStyleCnt="4" custScaleX="143280" custScaleY="183295" custLinFactNeighborX="-9660" custLinFactNeighborY="9379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65C9CA52-51E9-4A13-B207-0B50188CC877}" type="pres">
      <dgm:prSet presAssocID="{712153B9-BFB8-4528-B150-F058714ED2A5}" presName="rootConnector" presStyleLbl="node2" presStyleIdx="2" presStyleCnt="4"/>
      <dgm:spPr/>
      <dgm:t>
        <a:bodyPr/>
        <a:lstStyle/>
        <a:p>
          <a:endParaRPr lang="ru-RU"/>
        </a:p>
      </dgm:t>
    </dgm:pt>
    <dgm:pt modelId="{B6353354-933C-48DE-99C4-131F135F5832}" type="pres">
      <dgm:prSet presAssocID="{712153B9-BFB8-4528-B150-F058714ED2A5}" presName="hierChild4" presStyleCnt="0"/>
      <dgm:spPr/>
    </dgm:pt>
    <dgm:pt modelId="{80C6084D-C70B-46E7-9CE9-F6ECE9A3D54C}" type="pres">
      <dgm:prSet presAssocID="{712153B9-BFB8-4528-B150-F058714ED2A5}" presName="hierChild5" presStyleCnt="0"/>
      <dgm:spPr/>
    </dgm:pt>
    <dgm:pt modelId="{3E1D561D-A08D-4FF4-BFFB-F1270D98C88A}" type="pres">
      <dgm:prSet presAssocID="{1C4DA41A-9145-46A7-AC5F-C44336DD249A}" presName="Name37" presStyleLbl="parChTrans1D2" presStyleIdx="3" presStyleCnt="4"/>
      <dgm:spPr/>
      <dgm:t>
        <a:bodyPr/>
        <a:lstStyle/>
        <a:p>
          <a:endParaRPr lang="ru-RU"/>
        </a:p>
      </dgm:t>
    </dgm:pt>
    <dgm:pt modelId="{D4EFC603-C687-4B9D-8945-CEA4B23143A5}" type="pres">
      <dgm:prSet presAssocID="{4207E75E-AD6B-42C6-93B6-1E405207B4CF}" presName="hierRoot2" presStyleCnt="0">
        <dgm:presLayoutVars>
          <dgm:hierBranch val="init"/>
        </dgm:presLayoutVars>
      </dgm:prSet>
      <dgm:spPr/>
    </dgm:pt>
    <dgm:pt modelId="{D4F75F37-192E-4DDB-A313-8285AC17A199}" type="pres">
      <dgm:prSet presAssocID="{4207E75E-AD6B-42C6-93B6-1E405207B4CF}" presName="rootComposite" presStyleCnt="0"/>
      <dgm:spPr/>
    </dgm:pt>
    <dgm:pt modelId="{FECFA671-41AB-44D0-9752-9504AE93DDA6}" type="pres">
      <dgm:prSet presAssocID="{4207E75E-AD6B-42C6-93B6-1E405207B4CF}" presName="rootText" presStyleLbl="node2" presStyleIdx="3" presStyleCnt="4" custScaleX="138620" custScaleY="184033" custLinFactNeighborX="-12120" custLinFactNeighborY="916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1912C1E-CD46-4C27-885D-E5DBDAA77155}" type="pres">
      <dgm:prSet presAssocID="{4207E75E-AD6B-42C6-93B6-1E405207B4CF}" presName="rootConnector" presStyleLbl="node2" presStyleIdx="3" presStyleCnt="4"/>
      <dgm:spPr/>
      <dgm:t>
        <a:bodyPr/>
        <a:lstStyle/>
        <a:p>
          <a:endParaRPr lang="ru-RU"/>
        </a:p>
      </dgm:t>
    </dgm:pt>
    <dgm:pt modelId="{46FFA3FE-DC35-4A45-BBEA-0AAA3F8F7823}" type="pres">
      <dgm:prSet presAssocID="{4207E75E-AD6B-42C6-93B6-1E405207B4CF}" presName="hierChild4" presStyleCnt="0"/>
      <dgm:spPr/>
    </dgm:pt>
    <dgm:pt modelId="{10AAAD22-8B46-402C-8304-63EAA51684B1}" type="pres">
      <dgm:prSet presAssocID="{4207E75E-AD6B-42C6-93B6-1E405207B4CF}" presName="hierChild5" presStyleCnt="0"/>
      <dgm:spPr/>
    </dgm:pt>
    <dgm:pt modelId="{DBA49DB6-E378-46B9-83D8-0705326C2CDB}" type="pres">
      <dgm:prSet presAssocID="{9915B03F-1D28-4E98-8082-DB423544DF63}" presName="hierChild3" presStyleCnt="0"/>
      <dgm:spPr/>
    </dgm:pt>
    <dgm:pt modelId="{1CE4B9C0-F084-4618-9D7B-A01B1F7476CD}" type="pres">
      <dgm:prSet presAssocID="{B8DD687B-71DB-4F55-A55A-E6A85605E030}" presName="hierRoot1" presStyleCnt="0">
        <dgm:presLayoutVars>
          <dgm:hierBranch val="init"/>
        </dgm:presLayoutVars>
      </dgm:prSet>
      <dgm:spPr/>
    </dgm:pt>
    <dgm:pt modelId="{68932E3C-CCDC-4F39-8641-7FBAC66736E6}" type="pres">
      <dgm:prSet presAssocID="{B8DD687B-71DB-4F55-A55A-E6A85605E030}" presName="rootComposite1" presStyleCnt="0"/>
      <dgm:spPr/>
    </dgm:pt>
    <dgm:pt modelId="{9C8911BB-18E0-4673-B6A8-97A75C69A740}" type="pres">
      <dgm:prSet presAssocID="{B8DD687B-71DB-4F55-A55A-E6A85605E030}" presName="rootText1" presStyleLbl="node0" presStyleIdx="1" presStyleCnt="2" custScaleX="133264" custScaleY="177348" custLinFactY="7388" custLinFactNeighborX="-5797" custLinFactNeighborY="100000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7602CF6B-2C90-4AF0-92C2-48C5DCABD4B4}" type="pres">
      <dgm:prSet presAssocID="{B8DD687B-71DB-4F55-A55A-E6A85605E030}" presName="rootConnector1" presStyleLbl="node1" presStyleIdx="0" presStyleCnt="0"/>
      <dgm:spPr/>
      <dgm:t>
        <a:bodyPr/>
        <a:lstStyle/>
        <a:p>
          <a:endParaRPr lang="ru-RU"/>
        </a:p>
      </dgm:t>
    </dgm:pt>
    <dgm:pt modelId="{22126E6A-B261-4E3E-B5DC-1035F4BD7840}" type="pres">
      <dgm:prSet presAssocID="{B8DD687B-71DB-4F55-A55A-E6A85605E030}" presName="hierChild2" presStyleCnt="0"/>
      <dgm:spPr/>
    </dgm:pt>
    <dgm:pt modelId="{2EBEC714-0C2B-4FA2-A310-E476200291A1}" type="pres">
      <dgm:prSet presAssocID="{B8DD687B-71DB-4F55-A55A-E6A85605E030}" presName="hierChild3" presStyleCnt="0"/>
      <dgm:spPr/>
    </dgm:pt>
  </dgm:ptLst>
  <dgm:cxnLst>
    <dgm:cxn modelId="{ACD0C70D-9148-4009-9F56-CB4D4749C046}" srcId="{9915B03F-1D28-4E98-8082-DB423544DF63}" destId="{0BD80C95-E99D-4B14-92B1-4D3E87236336}" srcOrd="0" destOrd="0" parTransId="{3ACFD561-EAAE-43D2-B581-745BE7800001}" sibTransId="{0E2F73E2-5631-4BF0-8819-97CDC6D4103E}"/>
    <dgm:cxn modelId="{CDECB6A7-E665-46D0-AE87-7D08B91E0305}" type="presOf" srcId="{1C4DA41A-9145-46A7-AC5F-C44336DD249A}" destId="{3E1D561D-A08D-4FF4-BFFB-F1270D98C88A}" srcOrd="0" destOrd="0" presId="urn:microsoft.com/office/officeart/2005/8/layout/orgChart1"/>
    <dgm:cxn modelId="{B063C7B6-D7C0-45ED-B3B0-4F073E10D2B9}" type="presOf" srcId="{712153B9-BFB8-4528-B150-F058714ED2A5}" destId="{3A82C16D-5416-4132-9BAA-DC20175BCA17}" srcOrd="0" destOrd="0" presId="urn:microsoft.com/office/officeart/2005/8/layout/orgChart1"/>
    <dgm:cxn modelId="{5B0A33AA-0860-4AB9-A3E8-4B2F58C4C1A5}" type="presOf" srcId="{9915B03F-1D28-4E98-8082-DB423544DF63}" destId="{5708DFBF-E9DA-40A7-B0AA-DC923605BC6B}" srcOrd="1" destOrd="0" presId="urn:microsoft.com/office/officeart/2005/8/layout/orgChart1"/>
    <dgm:cxn modelId="{9C7119C0-89F9-449B-8B0F-9CFA314BAE4A}" type="presOf" srcId="{8D9E886B-13DD-411A-8E6A-F232E77DD102}" destId="{2B1D2611-9FE0-482F-AF78-FA2D5D49AFED}" srcOrd="0" destOrd="0" presId="urn:microsoft.com/office/officeart/2005/8/layout/orgChart1"/>
    <dgm:cxn modelId="{B9F648DE-FB80-41A6-B984-5755B9F3A8AA}" type="presOf" srcId="{9915B03F-1D28-4E98-8082-DB423544DF63}" destId="{F4C66A70-591F-4F35-9C3D-10404F111FFE}" srcOrd="0" destOrd="0" presId="urn:microsoft.com/office/officeart/2005/8/layout/orgChart1"/>
    <dgm:cxn modelId="{41A896E7-D2EC-40F5-AFE2-7EEF99530BB4}" srcId="{CBF5BFEF-DB1F-4F1D-A58B-11BE0D767056}" destId="{9915B03F-1D28-4E98-8082-DB423544DF63}" srcOrd="0" destOrd="0" parTransId="{74D4894C-ACBE-4161-9C69-6A28416E1D33}" sibTransId="{DD22E688-EB18-4CD8-81EB-8DA10EE8BD57}"/>
    <dgm:cxn modelId="{18A185F4-0FF9-42DA-8F79-0EDDE66E99D6}" srcId="{9915B03F-1D28-4E98-8082-DB423544DF63}" destId="{8D9E886B-13DD-411A-8E6A-F232E77DD102}" srcOrd="1" destOrd="0" parTransId="{15DA8452-49DB-4D67-B1D7-2A9CE10AA43E}" sibTransId="{1CD1515F-2E53-44E3-9C29-AD272A3730ED}"/>
    <dgm:cxn modelId="{5922F040-F7CB-4336-A482-B5524C39AAF3}" type="presOf" srcId="{712153B9-BFB8-4528-B150-F058714ED2A5}" destId="{65C9CA52-51E9-4A13-B207-0B50188CC877}" srcOrd="1" destOrd="0" presId="urn:microsoft.com/office/officeart/2005/8/layout/orgChart1"/>
    <dgm:cxn modelId="{FC36B414-CCA9-4A0D-9A35-0D044457A5D2}" srcId="{9915B03F-1D28-4E98-8082-DB423544DF63}" destId="{712153B9-BFB8-4528-B150-F058714ED2A5}" srcOrd="2" destOrd="0" parTransId="{781E5CF9-76B0-483E-B9C7-23C94EAABA07}" sibTransId="{E3B10470-DD63-48CF-9E16-F768C7125252}"/>
    <dgm:cxn modelId="{6049384D-480B-4990-BFBF-F391F266A728}" type="presOf" srcId="{0BD80C95-E99D-4B14-92B1-4D3E87236336}" destId="{FC37405E-7136-4FD8-A2DC-01F216381786}" srcOrd="1" destOrd="0" presId="urn:microsoft.com/office/officeart/2005/8/layout/orgChart1"/>
    <dgm:cxn modelId="{AC20ECC1-EDA2-420F-A8BC-1D83DC4F87A0}" type="presOf" srcId="{B8DD687B-71DB-4F55-A55A-E6A85605E030}" destId="{9C8911BB-18E0-4673-B6A8-97A75C69A740}" srcOrd="0" destOrd="0" presId="urn:microsoft.com/office/officeart/2005/8/layout/orgChart1"/>
    <dgm:cxn modelId="{AD1EA9FE-04C6-4DD9-9F9C-2F155748F9B1}" type="presOf" srcId="{15DA8452-49DB-4D67-B1D7-2A9CE10AA43E}" destId="{2479C8E6-A306-4C55-9182-D9FF8AC2B9B5}" srcOrd="0" destOrd="0" presId="urn:microsoft.com/office/officeart/2005/8/layout/orgChart1"/>
    <dgm:cxn modelId="{1527189E-617A-4402-BEFE-7C147DED0E05}" type="presOf" srcId="{8D9E886B-13DD-411A-8E6A-F232E77DD102}" destId="{F648CAEA-E760-4E79-A9F6-8A0EA5FFBBBA}" srcOrd="1" destOrd="0" presId="urn:microsoft.com/office/officeart/2005/8/layout/orgChart1"/>
    <dgm:cxn modelId="{8D2F0187-F038-4072-B55E-C6362CE83F30}" srcId="{9915B03F-1D28-4E98-8082-DB423544DF63}" destId="{4207E75E-AD6B-42C6-93B6-1E405207B4CF}" srcOrd="3" destOrd="0" parTransId="{1C4DA41A-9145-46A7-AC5F-C44336DD249A}" sibTransId="{65DBC83F-ECF3-47D5-84A1-99D745871D56}"/>
    <dgm:cxn modelId="{C5F8DDB0-3CC4-4FCE-8C9B-DE13B309EDB3}" type="presOf" srcId="{3ACFD561-EAAE-43D2-B581-745BE7800001}" destId="{4FD9B814-F037-4D4D-B457-A1BEAC723230}" srcOrd="0" destOrd="0" presId="urn:microsoft.com/office/officeart/2005/8/layout/orgChart1"/>
    <dgm:cxn modelId="{8910D627-CAEB-42D2-B2A8-8EC87F472628}" type="presOf" srcId="{0BD80C95-E99D-4B14-92B1-4D3E87236336}" destId="{1B2506EC-6EFE-4A9C-9512-C775EEA45AE4}" srcOrd="0" destOrd="0" presId="urn:microsoft.com/office/officeart/2005/8/layout/orgChart1"/>
    <dgm:cxn modelId="{92106078-CE95-4291-A25B-2310B451301B}" type="presOf" srcId="{4207E75E-AD6B-42C6-93B6-1E405207B4CF}" destId="{FECFA671-41AB-44D0-9752-9504AE93DDA6}" srcOrd="0" destOrd="0" presId="urn:microsoft.com/office/officeart/2005/8/layout/orgChart1"/>
    <dgm:cxn modelId="{D6016917-B7E9-4CB2-A966-5F5C1A8BCC77}" type="presOf" srcId="{CBF5BFEF-DB1F-4F1D-A58B-11BE0D767056}" destId="{CD5A86A4-4AF2-43E3-A3DA-441C0B1158D4}" srcOrd="0" destOrd="0" presId="urn:microsoft.com/office/officeart/2005/8/layout/orgChart1"/>
    <dgm:cxn modelId="{0EFD9A1C-22D5-4BB5-AA94-724512CB6D4D}" type="presOf" srcId="{4207E75E-AD6B-42C6-93B6-1E405207B4CF}" destId="{41912C1E-CD46-4C27-885D-E5DBDAA77155}" srcOrd="1" destOrd="0" presId="urn:microsoft.com/office/officeart/2005/8/layout/orgChart1"/>
    <dgm:cxn modelId="{4A59F173-3BB1-4498-8637-BDF3C9F62AD6}" type="presOf" srcId="{781E5CF9-76B0-483E-B9C7-23C94EAABA07}" destId="{F37CC9E6-1461-4D77-95A6-98EABA6EC941}" srcOrd="0" destOrd="0" presId="urn:microsoft.com/office/officeart/2005/8/layout/orgChart1"/>
    <dgm:cxn modelId="{F7B1EDE0-3FDB-4F4D-9C95-FBA416CE4082}" type="presOf" srcId="{B8DD687B-71DB-4F55-A55A-E6A85605E030}" destId="{7602CF6B-2C90-4AF0-92C2-48C5DCABD4B4}" srcOrd="1" destOrd="0" presId="urn:microsoft.com/office/officeart/2005/8/layout/orgChart1"/>
    <dgm:cxn modelId="{9B06D051-82B0-4095-87CB-D7E877EE0E9A}" srcId="{CBF5BFEF-DB1F-4F1D-A58B-11BE0D767056}" destId="{B8DD687B-71DB-4F55-A55A-E6A85605E030}" srcOrd="1" destOrd="0" parTransId="{AB3F087B-5B6C-4136-B848-569A325C56B3}" sibTransId="{BAB536A9-2605-4258-92AB-4183AA67199B}"/>
    <dgm:cxn modelId="{F498B7D6-8605-439E-9942-7FAC8F403592}" type="presParOf" srcId="{CD5A86A4-4AF2-43E3-A3DA-441C0B1158D4}" destId="{51330A4A-BF27-433E-A7CD-0F5D5236AFFC}" srcOrd="0" destOrd="0" presId="urn:microsoft.com/office/officeart/2005/8/layout/orgChart1"/>
    <dgm:cxn modelId="{E9E0B58D-BD1D-4626-B547-2A484342BC2C}" type="presParOf" srcId="{51330A4A-BF27-433E-A7CD-0F5D5236AFFC}" destId="{D64BC2EA-432C-4EB4-B2DE-7720A8CDA6AA}" srcOrd="0" destOrd="0" presId="urn:microsoft.com/office/officeart/2005/8/layout/orgChart1"/>
    <dgm:cxn modelId="{08604BFF-61F2-4722-A28A-BCE68EE2D398}" type="presParOf" srcId="{D64BC2EA-432C-4EB4-B2DE-7720A8CDA6AA}" destId="{F4C66A70-591F-4F35-9C3D-10404F111FFE}" srcOrd="0" destOrd="0" presId="urn:microsoft.com/office/officeart/2005/8/layout/orgChart1"/>
    <dgm:cxn modelId="{AE02CF12-BA49-4E2B-A7DB-BC6E478CD13B}" type="presParOf" srcId="{D64BC2EA-432C-4EB4-B2DE-7720A8CDA6AA}" destId="{5708DFBF-E9DA-40A7-B0AA-DC923605BC6B}" srcOrd="1" destOrd="0" presId="urn:microsoft.com/office/officeart/2005/8/layout/orgChart1"/>
    <dgm:cxn modelId="{B1AB8C38-70CC-4C0C-B5B6-A80235E5BF8C}" type="presParOf" srcId="{51330A4A-BF27-433E-A7CD-0F5D5236AFFC}" destId="{C4FA19E1-41DB-452D-89C8-8059ED10250D}" srcOrd="1" destOrd="0" presId="urn:microsoft.com/office/officeart/2005/8/layout/orgChart1"/>
    <dgm:cxn modelId="{025261E6-2578-4C0A-8975-260678F9493B}" type="presParOf" srcId="{C4FA19E1-41DB-452D-89C8-8059ED10250D}" destId="{4FD9B814-F037-4D4D-B457-A1BEAC723230}" srcOrd="0" destOrd="0" presId="urn:microsoft.com/office/officeart/2005/8/layout/orgChart1"/>
    <dgm:cxn modelId="{50A02152-6752-42CF-8262-80B75518C5FC}" type="presParOf" srcId="{C4FA19E1-41DB-452D-89C8-8059ED10250D}" destId="{C1040405-BBF4-430E-BDEE-93B1B47D6282}" srcOrd="1" destOrd="0" presId="urn:microsoft.com/office/officeart/2005/8/layout/orgChart1"/>
    <dgm:cxn modelId="{816DD829-E687-4A66-97E7-DFEA12FD852B}" type="presParOf" srcId="{C1040405-BBF4-430E-BDEE-93B1B47D6282}" destId="{1E64EF4B-0A7A-4951-9DE2-CAE9B5CEB1D2}" srcOrd="0" destOrd="0" presId="urn:microsoft.com/office/officeart/2005/8/layout/orgChart1"/>
    <dgm:cxn modelId="{302025FC-1205-4FD0-8760-D5072CBF4049}" type="presParOf" srcId="{1E64EF4B-0A7A-4951-9DE2-CAE9B5CEB1D2}" destId="{1B2506EC-6EFE-4A9C-9512-C775EEA45AE4}" srcOrd="0" destOrd="0" presId="urn:microsoft.com/office/officeart/2005/8/layout/orgChart1"/>
    <dgm:cxn modelId="{75392141-7413-43FD-8F56-3402C96E4CE3}" type="presParOf" srcId="{1E64EF4B-0A7A-4951-9DE2-CAE9B5CEB1D2}" destId="{FC37405E-7136-4FD8-A2DC-01F216381786}" srcOrd="1" destOrd="0" presId="urn:microsoft.com/office/officeart/2005/8/layout/orgChart1"/>
    <dgm:cxn modelId="{49DCBB9E-B64B-48E9-A1C0-848F48FB2B0D}" type="presParOf" srcId="{C1040405-BBF4-430E-BDEE-93B1B47D6282}" destId="{347CB16F-1F86-494C-90F6-3A28B2D6E026}" srcOrd="1" destOrd="0" presId="urn:microsoft.com/office/officeart/2005/8/layout/orgChart1"/>
    <dgm:cxn modelId="{5C1B9FE6-5EB5-4A01-A4E2-420C2BF4BB53}" type="presParOf" srcId="{C1040405-BBF4-430E-BDEE-93B1B47D6282}" destId="{B6761340-0086-4F8A-AC54-B0515DBABD96}" srcOrd="2" destOrd="0" presId="urn:microsoft.com/office/officeart/2005/8/layout/orgChart1"/>
    <dgm:cxn modelId="{54C5EA63-1EE3-4D7C-9150-8CA0BC26ED3A}" type="presParOf" srcId="{C4FA19E1-41DB-452D-89C8-8059ED10250D}" destId="{2479C8E6-A306-4C55-9182-D9FF8AC2B9B5}" srcOrd="2" destOrd="0" presId="urn:microsoft.com/office/officeart/2005/8/layout/orgChart1"/>
    <dgm:cxn modelId="{11ABADFF-176A-4CF5-B162-B2A9327494DA}" type="presParOf" srcId="{C4FA19E1-41DB-452D-89C8-8059ED10250D}" destId="{AC04D264-7145-4D43-8D23-33BBB94403D7}" srcOrd="3" destOrd="0" presId="urn:microsoft.com/office/officeart/2005/8/layout/orgChart1"/>
    <dgm:cxn modelId="{FBAE446A-18CB-40AE-A911-E53A42CF5477}" type="presParOf" srcId="{AC04D264-7145-4D43-8D23-33BBB94403D7}" destId="{861B7BA4-13D1-46D6-A483-3125C967405D}" srcOrd="0" destOrd="0" presId="urn:microsoft.com/office/officeart/2005/8/layout/orgChart1"/>
    <dgm:cxn modelId="{642958BA-A605-40ED-8A7B-BB95A9121CCC}" type="presParOf" srcId="{861B7BA4-13D1-46D6-A483-3125C967405D}" destId="{2B1D2611-9FE0-482F-AF78-FA2D5D49AFED}" srcOrd="0" destOrd="0" presId="urn:microsoft.com/office/officeart/2005/8/layout/orgChart1"/>
    <dgm:cxn modelId="{9D83BAC7-0646-4FE8-8CC7-D7D04F43A264}" type="presParOf" srcId="{861B7BA4-13D1-46D6-A483-3125C967405D}" destId="{F648CAEA-E760-4E79-A9F6-8A0EA5FFBBBA}" srcOrd="1" destOrd="0" presId="urn:microsoft.com/office/officeart/2005/8/layout/orgChart1"/>
    <dgm:cxn modelId="{5F52F623-C146-43F9-9362-6225848BC84C}" type="presParOf" srcId="{AC04D264-7145-4D43-8D23-33BBB94403D7}" destId="{6E2F6FB0-73AE-4914-88CC-B653D1FD7EFF}" srcOrd="1" destOrd="0" presId="urn:microsoft.com/office/officeart/2005/8/layout/orgChart1"/>
    <dgm:cxn modelId="{D047068C-383A-47C9-80FE-E7CC8A02D161}" type="presParOf" srcId="{AC04D264-7145-4D43-8D23-33BBB94403D7}" destId="{DBD11556-6D3C-47CC-95DC-6884D0AE623D}" srcOrd="2" destOrd="0" presId="urn:microsoft.com/office/officeart/2005/8/layout/orgChart1"/>
    <dgm:cxn modelId="{10AC8E4B-ED27-4F1E-8DC8-A454C2D14B26}" type="presParOf" srcId="{C4FA19E1-41DB-452D-89C8-8059ED10250D}" destId="{F37CC9E6-1461-4D77-95A6-98EABA6EC941}" srcOrd="4" destOrd="0" presId="urn:microsoft.com/office/officeart/2005/8/layout/orgChart1"/>
    <dgm:cxn modelId="{472D7309-0C5E-45AD-B741-79B86780E8C4}" type="presParOf" srcId="{C4FA19E1-41DB-452D-89C8-8059ED10250D}" destId="{A40A8F95-975B-4FA0-BCB0-6F235490484D}" srcOrd="5" destOrd="0" presId="urn:microsoft.com/office/officeart/2005/8/layout/orgChart1"/>
    <dgm:cxn modelId="{F629D849-F57A-41C5-8EFB-47C4E9447411}" type="presParOf" srcId="{A40A8F95-975B-4FA0-BCB0-6F235490484D}" destId="{BAB52FAC-4B10-4113-B89A-CAFDCD6DDA64}" srcOrd="0" destOrd="0" presId="urn:microsoft.com/office/officeart/2005/8/layout/orgChart1"/>
    <dgm:cxn modelId="{19600383-F0CF-4146-81FA-41671241C2E2}" type="presParOf" srcId="{BAB52FAC-4B10-4113-B89A-CAFDCD6DDA64}" destId="{3A82C16D-5416-4132-9BAA-DC20175BCA17}" srcOrd="0" destOrd="0" presId="urn:microsoft.com/office/officeart/2005/8/layout/orgChart1"/>
    <dgm:cxn modelId="{648EEDE4-01E9-4310-B864-FF2A61E5BC27}" type="presParOf" srcId="{BAB52FAC-4B10-4113-B89A-CAFDCD6DDA64}" destId="{65C9CA52-51E9-4A13-B207-0B50188CC877}" srcOrd="1" destOrd="0" presId="urn:microsoft.com/office/officeart/2005/8/layout/orgChart1"/>
    <dgm:cxn modelId="{5B2088C6-9C52-4C6A-930F-10A064E1FC23}" type="presParOf" srcId="{A40A8F95-975B-4FA0-BCB0-6F235490484D}" destId="{B6353354-933C-48DE-99C4-131F135F5832}" srcOrd="1" destOrd="0" presId="urn:microsoft.com/office/officeart/2005/8/layout/orgChart1"/>
    <dgm:cxn modelId="{DC5C8FEB-B069-4499-B073-9A4F73FE8B5A}" type="presParOf" srcId="{A40A8F95-975B-4FA0-BCB0-6F235490484D}" destId="{80C6084D-C70B-46E7-9CE9-F6ECE9A3D54C}" srcOrd="2" destOrd="0" presId="urn:microsoft.com/office/officeart/2005/8/layout/orgChart1"/>
    <dgm:cxn modelId="{9B9C374C-833A-4D83-B2C9-D15414E36D1C}" type="presParOf" srcId="{C4FA19E1-41DB-452D-89C8-8059ED10250D}" destId="{3E1D561D-A08D-4FF4-BFFB-F1270D98C88A}" srcOrd="6" destOrd="0" presId="urn:microsoft.com/office/officeart/2005/8/layout/orgChart1"/>
    <dgm:cxn modelId="{D307BE31-40AA-4FE0-9D62-50AC3067BCA7}" type="presParOf" srcId="{C4FA19E1-41DB-452D-89C8-8059ED10250D}" destId="{D4EFC603-C687-4B9D-8945-CEA4B23143A5}" srcOrd="7" destOrd="0" presId="urn:microsoft.com/office/officeart/2005/8/layout/orgChart1"/>
    <dgm:cxn modelId="{2D5EEEE4-A0C7-4138-8B6A-40D4A36A9579}" type="presParOf" srcId="{D4EFC603-C687-4B9D-8945-CEA4B23143A5}" destId="{D4F75F37-192E-4DDB-A313-8285AC17A199}" srcOrd="0" destOrd="0" presId="urn:microsoft.com/office/officeart/2005/8/layout/orgChart1"/>
    <dgm:cxn modelId="{13058398-2B0C-4DE7-93CB-1B759BB82F9B}" type="presParOf" srcId="{D4F75F37-192E-4DDB-A313-8285AC17A199}" destId="{FECFA671-41AB-44D0-9752-9504AE93DDA6}" srcOrd="0" destOrd="0" presId="urn:microsoft.com/office/officeart/2005/8/layout/orgChart1"/>
    <dgm:cxn modelId="{617C6930-7D79-48FB-A8A3-7ECC1E22E98A}" type="presParOf" srcId="{D4F75F37-192E-4DDB-A313-8285AC17A199}" destId="{41912C1E-CD46-4C27-885D-E5DBDAA77155}" srcOrd="1" destOrd="0" presId="urn:microsoft.com/office/officeart/2005/8/layout/orgChart1"/>
    <dgm:cxn modelId="{C3F7BEA0-3E40-4A88-AA57-D2FD9E8FD1D5}" type="presParOf" srcId="{D4EFC603-C687-4B9D-8945-CEA4B23143A5}" destId="{46FFA3FE-DC35-4A45-BBEA-0AAA3F8F7823}" srcOrd="1" destOrd="0" presId="urn:microsoft.com/office/officeart/2005/8/layout/orgChart1"/>
    <dgm:cxn modelId="{B0218936-4076-4A08-8511-07BD59340379}" type="presParOf" srcId="{D4EFC603-C687-4B9D-8945-CEA4B23143A5}" destId="{10AAAD22-8B46-402C-8304-63EAA51684B1}" srcOrd="2" destOrd="0" presId="urn:microsoft.com/office/officeart/2005/8/layout/orgChart1"/>
    <dgm:cxn modelId="{93B4E232-438A-49BC-A579-407E5C42662C}" type="presParOf" srcId="{51330A4A-BF27-433E-A7CD-0F5D5236AFFC}" destId="{DBA49DB6-E378-46B9-83D8-0705326C2CDB}" srcOrd="2" destOrd="0" presId="urn:microsoft.com/office/officeart/2005/8/layout/orgChart1"/>
    <dgm:cxn modelId="{FC588FCA-97CB-496A-AF47-6DBB9548D6CC}" type="presParOf" srcId="{CD5A86A4-4AF2-43E3-A3DA-441C0B1158D4}" destId="{1CE4B9C0-F084-4618-9D7B-A01B1F7476CD}" srcOrd="1" destOrd="0" presId="urn:microsoft.com/office/officeart/2005/8/layout/orgChart1"/>
    <dgm:cxn modelId="{E19AC16C-25D9-41B2-9567-C27B209AE1D7}" type="presParOf" srcId="{1CE4B9C0-F084-4618-9D7B-A01B1F7476CD}" destId="{68932E3C-CCDC-4F39-8641-7FBAC66736E6}" srcOrd="0" destOrd="0" presId="urn:microsoft.com/office/officeart/2005/8/layout/orgChart1"/>
    <dgm:cxn modelId="{BD7EE1D2-EE05-4774-86AB-B6259F224ADD}" type="presParOf" srcId="{68932E3C-CCDC-4F39-8641-7FBAC66736E6}" destId="{9C8911BB-18E0-4673-B6A8-97A75C69A740}" srcOrd="0" destOrd="0" presId="urn:microsoft.com/office/officeart/2005/8/layout/orgChart1"/>
    <dgm:cxn modelId="{38268A9A-22EB-4905-BB81-509032ED4A57}" type="presParOf" srcId="{68932E3C-CCDC-4F39-8641-7FBAC66736E6}" destId="{7602CF6B-2C90-4AF0-92C2-48C5DCABD4B4}" srcOrd="1" destOrd="0" presId="urn:microsoft.com/office/officeart/2005/8/layout/orgChart1"/>
    <dgm:cxn modelId="{C2187AC4-CFEF-4E70-B94B-BBA07534928C}" type="presParOf" srcId="{1CE4B9C0-F084-4618-9D7B-A01B1F7476CD}" destId="{22126E6A-B261-4E3E-B5DC-1035F4BD7840}" srcOrd="1" destOrd="0" presId="urn:microsoft.com/office/officeart/2005/8/layout/orgChart1"/>
    <dgm:cxn modelId="{6D36A1F7-B78E-481D-B5DA-743E0F7F603B}" type="presParOf" srcId="{1CE4B9C0-F084-4618-9D7B-A01B1F7476CD}" destId="{2EBEC714-0C2B-4FA2-A310-E476200291A1}" srcOrd="2" destOrd="0" presId="urn:microsoft.com/office/officeart/2005/8/layout/orgChar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1A39C6E-8EDF-4B7B-B1AC-816665F56404}">
      <dsp:nvSpPr>
        <dsp:cNvPr id="0" name=""/>
        <dsp:cNvSpPr/>
      </dsp:nvSpPr>
      <dsp:spPr>
        <a:xfrm>
          <a:off x="5670874" y="493285"/>
          <a:ext cx="4049242" cy="34545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3192"/>
              </a:lnTo>
              <a:lnTo>
                <a:pt x="4049242" y="173192"/>
              </a:lnTo>
              <a:lnTo>
                <a:pt x="4049242" y="345457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45C7ED7-C408-4465-992D-79B744282FD1}">
      <dsp:nvSpPr>
        <dsp:cNvPr id="0" name=""/>
        <dsp:cNvSpPr/>
      </dsp:nvSpPr>
      <dsp:spPr>
        <a:xfrm>
          <a:off x="5670874" y="493285"/>
          <a:ext cx="2058102" cy="34453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72265"/>
              </a:lnTo>
              <a:lnTo>
                <a:pt x="2058102" y="172265"/>
              </a:lnTo>
              <a:lnTo>
                <a:pt x="2058102" y="3445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3BBD00-214C-4410-947B-200830899A1C}">
      <dsp:nvSpPr>
        <dsp:cNvPr id="0" name=""/>
        <dsp:cNvSpPr/>
      </dsp:nvSpPr>
      <dsp:spPr>
        <a:xfrm>
          <a:off x="5625154" y="493285"/>
          <a:ext cx="91440" cy="34453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3445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8B3038F-4051-4F52-A7AE-0B62DFADD744}">
      <dsp:nvSpPr>
        <dsp:cNvPr id="0" name=""/>
        <dsp:cNvSpPr/>
      </dsp:nvSpPr>
      <dsp:spPr>
        <a:xfrm>
          <a:off x="3612772" y="493285"/>
          <a:ext cx="2058102" cy="344530"/>
        </a:xfrm>
        <a:custGeom>
          <a:avLst/>
          <a:gdLst/>
          <a:ahLst/>
          <a:cxnLst/>
          <a:rect l="0" t="0" r="0" b="0"/>
          <a:pathLst>
            <a:path>
              <a:moveTo>
                <a:pt x="2058102" y="0"/>
              </a:moveTo>
              <a:lnTo>
                <a:pt x="2058102" y="172265"/>
              </a:lnTo>
              <a:lnTo>
                <a:pt x="0" y="172265"/>
              </a:lnTo>
              <a:lnTo>
                <a:pt x="0" y="3445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1938C8F-47FE-4B19-BCA1-6F6D5E0B1B4B}">
      <dsp:nvSpPr>
        <dsp:cNvPr id="0" name=""/>
        <dsp:cNvSpPr/>
      </dsp:nvSpPr>
      <dsp:spPr>
        <a:xfrm>
          <a:off x="1627619" y="493285"/>
          <a:ext cx="4043254" cy="344530"/>
        </a:xfrm>
        <a:custGeom>
          <a:avLst/>
          <a:gdLst/>
          <a:ahLst/>
          <a:cxnLst/>
          <a:rect l="0" t="0" r="0" b="0"/>
          <a:pathLst>
            <a:path>
              <a:moveTo>
                <a:pt x="4043254" y="0"/>
              </a:moveTo>
              <a:lnTo>
                <a:pt x="4043254" y="172265"/>
              </a:lnTo>
              <a:lnTo>
                <a:pt x="0" y="172265"/>
              </a:lnTo>
              <a:lnTo>
                <a:pt x="0" y="344530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59C7060-FAD4-4884-B194-05BBEC0D0FCF}">
      <dsp:nvSpPr>
        <dsp:cNvPr id="0" name=""/>
        <dsp:cNvSpPr/>
      </dsp:nvSpPr>
      <dsp:spPr>
        <a:xfrm>
          <a:off x="4850563" y="130"/>
          <a:ext cx="1640621" cy="49315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ФООП</a:t>
          </a:r>
          <a:endParaRPr lang="ru-RU" sz="4000" kern="1200" dirty="0"/>
        </a:p>
      </dsp:txBody>
      <dsp:txXfrm>
        <a:off x="4850563" y="130"/>
        <a:ext cx="1640621" cy="493154"/>
      </dsp:txXfrm>
    </dsp:sp>
    <dsp:sp modelId="{8DE0FAD1-9321-46A2-880A-0C9F3B239CC8}">
      <dsp:nvSpPr>
        <dsp:cNvPr id="0" name=""/>
        <dsp:cNvSpPr/>
      </dsp:nvSpPr>
      <dsp:spPr>
        <a:xfrm>
          <a:off x="807309" y="837815"/>
          <a:ext cx="1640621" cy="8203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ФЕДЕРАЛЬНЫЙ УЧЕБНЫЙ ПЛАН</a:t>
          </a:r>
          <a:endParaRPr lang="ru-RU" sz="1600" kern="1200" dirty="0"/>
        </a:p>
      </dsp:txBody>
      <dsp:txXfrm>
        <a:off x="807309" y="837815"/>
        <a:ext cx="1640621" cy="820310"/>
      </dsp:txXfrm>
    </dsp:sp>
    <dsp:sp modelId="{1B2506EC-6EFE-4A9C-9512-C775EEA45AE4}">
      <dsp:nvSpPr>
        <dsp:cNvPr id="0" name=""/>
        <dsp:cNvSpPr/>
      </dsp:nvSpPr>
      <dsp:spPr>
        <a:xfrm>
          <a:off x="2792461" y="837815"/>
          <a:ext cx="1640621" cy="82031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ФЕДЕРАЛЬНЫЙ КАЛЕНДАРНЫЙ УЧЕБНЫЙ ГРАФИК</a:t>
          </a:r>
          <a:endParaRPr lang="ru-RU" sz="1600" kern="1200" dirty="0"/>
        </a:p>
      </dsp:txBody>
      <dsp:txXfrm>
        <a:off x="2792461" y="837815"/>
        <a:ext cx="1640621" cy="820310"/>
      </dsp:txXfrm>
    </dsp:sp>
    <dsp:sp modelId="{2B1D2611-9FE0-482F-AF78-FA2D5D49AFED}">
      <dsp:nvSpPr>
        <dsp:cNvPr id="0" name=""/>
        <dsp:cNvSpPr/>
      </dsp:nvSpPr>
      <dsp:spPr>
        <a:xfrm>
          <a:off x="4777613" y="837815"/>
          <a:ext cx="1786522" cy="98303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ФЕДЕРАЛЬНЫЕ РАБОЧИЕ ПРОГРАММЫ УЧЕБНЫХ ПРЕДМЕТОВ</a:t>
          </a:r>
          <a:endParaRPr lang="ru-RU" sz="1600" kern="1200" dirty="0"/>
        </a:p>
      </dsp:txBody>
      <dsp:txXfrm>
        <a:off x="4777613" y="837815"/>
        <a:ext cx="1786522" cy="983035"/>
      </dsp:txXfrm>
    </dsp:sp>
    <dsp:sp modelId="{3A82C16D-5416-4132-9BAA-DC20175BCA17}">
      <dsp:nvSpPr>
        <dsp:cNvPr id="0" name=""/>
        <dsp:cNvSpPr/>
      </dsp:nvSpPr>
      <dsp:spPr>
        <a:xfrm>
          <a:off x="6908666" y="837815"/>
          <a:ext cx="1640621" cy="848668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ФЕДЕРАЛЬНАЯ РАБОЧАЯ ПРОГРАММА ВОСПИТАНИЯ</a:t>
          </a:r>
          <a:endParaRPr lang="ru-RU" sz="1600" kern="1200" dirty="0"/>
        </a:p>
      </dsp:txBody>
      <dsp:txXfrm>
        <a:off x="6908666" y="837815"/>
        <a:ext cx="1640621" cy="848668"/>
      </dsp:txXfrm>
    </dsp:sp>
    <dsp:sp modelId="{FECFA671-41AB-44D0-9752-9504AE93DDA6}">
      <dsp:nvSpPr>
        <dsp:cNvPr id="0" name=""/>
        <dsp:cNvSpPr/>
      </dsp:nvSpPr>
      <dsp:spPr>
        <a:xfrm>
          <a:off x="8899806" y="838742"/>
          <a:ext cx="1640621" cy="96321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7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ФЕДЕРАЛЬНЫЙ КАЛЕНДАРНЫЙ ПЛАН ВОСПИТАТЕЛЬНОЙ РАБОТЫ</a:t>
          </a:r>
          <a:endParaRPr lang="ru-RU" sz="1600" kern="1200" dirty="0"/>
        </a:p>
      </dsp:txBody>
      <dsp:txXfrm>
        <a:off x="8899806" y="838742"/>
        <a:ext cx="1640621" cy="96321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303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09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98390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38748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01550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3776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682880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121310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56256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41117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89441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C92605-153B-44E8-8DDB-6B6CD71FEEF2}" type="datetimeFigureOut">
              <a:rPr lang="ru-RU" smtClean="0"/>
              <a:t>06.04.2023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971982-6482-4042-AD3D-D83A8224D47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10508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002F-85AB-0347-BFF7-8BC69BF4E9AE}" type="slidenum">
              <a:rPr lang="x-none" smtClean="0"/>
              <a:t>1</a:t>
            </a:fld>
            <a:endParaRPr lang="x-none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B9F681D-D617-BC40-9F30-B94F432659B3}"/>
              </a:ext>
            </a:extLst>
          </p:cNvPr>
          <p:cNvSpPr txBox="1">
            <a:spLocks/>
          </p:cNvSpPr>
          <p:nvPr/>
        </p:nvSpPr>
        <p:spPr>
          <a:xfrm>
            <a:off x="639930" y="275171"/>
            <a:ext cx="11009242" cy="979068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7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Федеральный закон от 24 сентября 2022 г. № 371-ФЗ "О внесении изменений в Федеральный закон "Об образовании в Российской Федерации"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1748" y="1418133"/>
            <a:ext cx="11247687" cy="3007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7347093"/>
              </p:ext>
            </p:extLst>
          </p:nvPr>
        </p:nvGraphicFramePr>
        <p:xfrm>
          <a:off x="978191" y="4668531"/>
          <a:ext cx="10332720" cy="18703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5166360"/>
                <a:gridCol w="5166360"/>
              </a:tblGrid>
              <a:tr h="376848">
                <a:tc gridSpan="2">
                  <a:txBody>
                    <a:bodyPr/>
                    <a:lstStyle/>
                    <a:p>
                      <a:pPr algn="ctr"/>
                      <a:r>
                        <a:rPr lang="ru-RU" b="1" dirty="0" smtClean="0"/>
                        <a:t>ОБЯЗАТЕЛЬНЫЕ ФЕДЕРАЛЬНЫЕ РАБОЧИЕ ПРОГРАММЫ ПО УЧЕБНЫМ ПРЕДМЕТАМ</a:t>
                      </a:r>
                      <a:endParaRPr lang="ru-RU" b="1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387315"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НОО</a:t>
                      </a:r>
                      <a:endParaRPr lang="ru-RU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/>
                        <a:t>ООО</a:t>
                      </a:r>
                      <a:endParaRPr lang="ru-RU" sz="2400" b="1" dirty="0"/>
                    </a:p>
                  </a:txBody>
                  <a:tcPr/>
                </a:tc>
              </a:tr>
              <a:tr h="1036333"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РУССКИЙ ЯЗЫК</a:t>
                      </a:r>
                    </a:p>
                    <a:p>
                      <a:r>
                        <a:rPr lang="ru-RU" sz="2000" dirty="0" smtClean="0"/>
                        <a:t>ЛИТЕРАТУРНОЕ ЧТЕНИЕ</a:t>
                      </a:r>
                    </a:p>
                    <a:p>
                      <a:r>
                        <a:rPr lang="ru-RU" sz="2000" dirty="0" smtClean="0"/>
                        <a:t>ОКРУЖАЮЩИЙ МИР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2000" dirty="0" smtClean="0"/>
                        <a:t>РУССКИЙ ЯЗЫК, ЛИТЕРАТУРА, ИСТОРИЯ, ОБЩЕСТВОЗНАНИЕ, ГЕОГРАФИЯ, ОСНОВЫ БЕЗОПАСНОСТИ ЖИЗНЕДЕЯТЕЛЬНОСТИ</a:t>
                      </a:r>
                      <a:endParaRPr lang="ru-RU" sz="2000" dirty="0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176529302"/>
              </p:ext>
            </p:extLst>
          </p:nvPr>
        </p:nvGraphicFramePr>
        <p:xfrm>
          <a:off x="473676" y="2580563"/>
          <a:ext cx="11341749" cy="182098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761748" y="1610942"/>
            <a:ext cx="11247687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Термин </a:t>
            </a:r>
            <a:r>
              <a:rPr lang="ru-RU" sz="2400" dirty="0"/>
              <a:t>"</a:t>
            </a:r>
            <a:r>
              <a:rPr lang="ru-RU" sz="2400" b="1" dirty="0"/>
              <a:t>примерные образовательные </a:t>
            </a:r>
            <a:r>
              <a:rPr lang="ru-RU" sz="2400" b="1" dirty="0" smtClean="0"/>
              <a:t>программы</a:t>
            </a:r>
            <a:r>
              <a:rPr lang="ru-RU" sz="2400" dirty="0"/>
              <a:t> "</a:t>
            </a:r>
            <a:r>
              <a:rPr lang="ru-RU" sz="2400" b="1" dirty="0" smtClean="0"/>
              <a:t> исключен </a:t>
            </a:r>
            <a:r>
              <a:rPr lang="ru-RU" sz="2400" dirty="0"/>
              <a:t>из </a:t>
            </a:r>
            <a:r>
              <a:rPr lang="ru-RU" sz="2400" dirty="0" smtClean="0"/>
              <a:t>ФЗ </a:t>
            </a:r>
            <a:r>
              <a:rPr lang="ru-RU" sz="2400" dirty="0"/>
              <a:t>№ </a:t>
            </a:r>
            <a:r>
              <a:rPr lang="ru-RU" sz="2400" dirty="0" smtClean="0"/>
              <a:t>273-ФЗ </a:t>
            </a:r>
          </a:p>
          <a:p>
            <a:r>
              <a:rPr lang="ru-RU" sz="2400" b="1" dirty="0" smtClean="0">
                <a:solidFill>
                  <a:srgbClr val="C00000"/>
                </a:solidFill>
              </a:rPr>
              <a:t>Организация обучения по ФООП – с 1 сентября 2023 г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64915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002F-85AB-0347-BFF7-8BC69BF4E9AE}" type="slidenum">
              <a:rPr lang="x-none" smtClean="0"/>
              <a:t>2</a:t>
            </a:fld>
            <a:endParaRPr lang="x-none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B9F681D-D617-BC40-9F30-B94F432659B3}"/>
              </a:ext>
            </a:extLst>
          </p:cNvPr>
          <p:cNvSpPr txBox="1">
            <a:spLocks/>
          </p:cNvSpPr>
          <p:nvPr/>
        </p:nvSpPr>
        <p:spPr>
          <a:xfrm>
            <a:off x="639930" y="301548"/>
            <a:ext cx="11009242" cy="524929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ru-RU" sz="36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Особенности содержательного раздела </a:t>
            </a:r>
            <a:r>
              <a:rPr lang="ru-RU" sz="36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ФООП </a:t>
            </a:r>
            <a:endParaRPr lang="ru-RU" sz="36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4645" y="1051008"/>
            <a:ext cx="11247687" cy="3007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15211" y="1423914"/>
            <a:ext cx="11497121" cy="18725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80000"/>
              </a:lnSpc>
            </a:pPr>
            <a:r>
              <a:rPr lang="ru-RU" sz="2400" dirty="0" smtClean="0"/>
              <a:t>Школа </a:t>
            </a:r>
            <a:r>
              <a:rPr lang="ru-RU" sz="2400" b="1" dirty="0" smtClean="0"/>
              <a:t>вправе</a:t>
            </a:r>
            <a:r>
              <a:rPr lang="ru-RU" sz="2400" dirty="0" smtClean="0"/>
              <a:t> предусмотреть </a:t>
            </a:r>
            <a:r>
              <a:rPr lang="ru-RU" sz="2400" b="1" dirty="0" smtClean="0"/>
              <a:t>перераспределение</a:t>
            </a:r>
            <a:r>
              <a:rPr lang="ru-RU" sz="2400" dirty="0" smtClean="0"/>
              <a:t> предусмотренного в федеральном учебном плане </a:t>
            </a:r>
            <a:r>
              <a:rPr lang="ru-RU" sz="2400" b="1" dirty="0" smtClean="0"/>
              <a:t>времени</a:t>
            </a:r>
            <a:r>
              <a:rPr lang="ru-RU" sz="2400" dirty="0" smtClean="0"/>
              <a:t> </a:t>
            </a:r>
            <a:r>
              <a:rPr lang="ru-RU" sz="2400" b="1" dirty="0" smtClean="0"/>
              <a:t>на</a:t>
            </a:r>
            <a:r>
              <a:rPr lang="ru-RU" sz="2400" dirty="0" smtClean="0"/>
              <a:t> </a:t>
            </a:r>
            <a:r>
              <a:rPr lang="ru-RU" sz="2400" b="1" dirty="0" smtClean="0"/>
              <a:t>изучение</a:t>
            </a:r>
            <a:r>
              <a:rPr lang="ru-RU" sz="2400" dirty="0" smtClean="0"/>
              <a:t> </a:t>
            </a:r>
            <a:r>
              <a:rPr lang="ru-RU" sz="2400" b="1" dirty="0" smtClean="0"/>
              <a:t>учебных</a:t>
            </a:r>
            <a:r>
              <a:rPr lang="ru-RU" sz="2400" dirty="0" smtClean="0"/>
              <a:t> </a:t>
            </a:r>
            <a:r>
              <a:rPr lang="ru-RU" sz="2400" b="1" dirty="0" smtClean="0"/>
              <a:t>предметов</a:t>
            </a:r>
            <a:r>
              <a:rPr lang="ru-RU" sz="2400" dirty="0" smtClean="0"/>
              <a:t>, </a:t>
            </a:r>
            <a:r>
              <a:rPr lang="ru-RU" sz="2400" b="1" dirty="0" smtClean="0"/>
              <a:t>по которым не проводится государственная итоговая аттестация</a:t>
            </a:r>
            <a:r>
              <a:rPr lang="ru-RU" sz="2400" dirty="0" smtClean="0"/>
              <a:t>, 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в </a:t>
            </a:r>
            <a:r>
              <a:rPr lang="ru-RU" sz="2400" b="1" dirty="0" smtClean="0">
                <a:solidFill>
                  <a:schemeClr val="accent1">
                    <a:lumMod val="50000"/>
                  </a:schemeClr>
                </a:solidFill>
              </a:rPr>
              <a:t>пользу изучения иных учебных предметов, в том числе на организацию углубленного изучения отдельных учебных предметов и профильное обучение</a:t>
            </a:r>
            <a:r>
              <a:rPr lang="ru-RU" sz="2400" dirty="0" smtClean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>
              <a:lnSpc>
                <a:spcPct val="80000"/>
              </a:lnSpc>
            </a:pPr>
            <a:endParaRPr lang="ru-RU" sz="2400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649024"/>
              </p:ext>
            </p:extLst>
          </p:nvPr>
        </p:nvGraphicFramePr>
        <p:xfrm>
          <a:off x="1127039" y="3937770"/>
          <a:ext cx="9836333" cy="17373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03716"/>
                <a:gridCol w="3615937"/>
                <a:gridCol w="3916680"/>
              </a:tblGrid>
              <a:tr h="617582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УЧЕБНЫЕ ПРЕДМЕТЫ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ОБЪЕМ ЧАСОВ В НАСТОЯЩЕЕ ВРЕМЯ</a:t>
                      </a:r>
                      <a:endParaRPr lang="ru-RU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000" dirty="0" smtClean="0"/>
                        <a:t>ОБЪЕМ ЧАСОВ ПОСЛЕ ВНЕСЕНИЯ ИЗМЕНЕНИЙ</a:t>
                      </a:r>
                      <a:endParaRPr lang="ru-RU" sz="2000" dirty="0"/>
                    </a:p>
                  </a:txBody>
                  <a:tcPr/>
                </a:tc>
              </a:tr>
              <a:tr h="324227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МУЗЫКА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136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102</a:t>
                      </a:r>
                      <a:endParaRPr lang="ru-RU" sz="2800" b="0" dirty="0"/>
                    </a:p>
                  </a:txBody>
                  <a:tcPr/>
                </a:tc>
              </a:tr>
              <a:tr h="324227"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ФИЗИКА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238</a:t>
                      </a:r>
                      <a:endParaRPr lang="ru-RU" sz="2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0" dirty="0" smtClean="0"/>
                        <a:t>272</a:t>
                      </a:r>
                      <a:endParaRPr lang="ru-RU" sz="2800" b="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8" name="Прямоугольник 7"/>
          <p:cNvSpPr/>
          <p:nvPr/>
        </p:nvSpPr>
        <p:spPr>
          <a:xfrm>
            <a:off x="4247278" y="3177577"/>
            <a:ext cx="359585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ПРИМЕР НА УРОВНЕ ООО</a:t>
            </a:r>
            <a:endParaRPr lang="ru-RU" sz="2400" b="1" dirty="0"/>
          </a:p>
        </p:txBody>
      </p:sp>
    </p:spTree>
    <p:extLst>
      <p:ext uri="{BB962C8B-B14F-4D97-AF65-F5344CB8AC3E}">
        <p14:creationId xmlns:p14="http://schemas.microsoft.com/office/powerpoint/2010/main" val="39063670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002F-85AB-0347-BFF7-8BC69BF4E9AE}" type="slidenum">
              <a:rPr lang="x-none" smtClean="0"/>
              <a:t>3</a:t>
            </a:fld>
            <a:endParaRPr lang="x-none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B9F681D-D617-BC40-9F30-B94F432659B3}"/>
              </a:ext>
            </a:extLst>
          </p:cNvPr>
          <p:cNvSpPr txBox="1">
            <a:spLocks/>
          </p:cNvSpPr>
          <p:nvPr/>
        </p:nvSpPr>
        <p:spPr>
          <a:xfrm>
            <a:off x="639930" y="275171"/>
            <a:ext cx="11009242" cy="50734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ru-RU" sz="3600" b="1" dirty="0">
                <a:solidFill>
                  <a:srgbClr val="C00000"/>
                </a:solidFill>
              </a:rPr>
              <a:t>Особенности содержательного раздела ФООП </a:t>
            </a: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4645" y="1026737"/>
            <a:ext cx="11247687" cy="3007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702287" y="1222449"/>
            <a:ext cx="11497121" cy="39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39929" y="1926844"/>
            <a:ext cx="11372402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/>
              <a:t>2. Для </a:t>
            </a:r>
            <a:r>
              <a:rPr lang="ru-RU" sz="2400" dirty="0"/>
              <a:t>реализации модуля "Введение в Новейшую историю России" в учебном курсе "История России" количество часов на изучение учебного предмета "История" в 9 классе рекомендуется увеличить на 14 учебных часов.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702287" y="3242879"/>
            <a:ext cx="11372402" cy="8826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/>
              <a:t>3. Предмет «Математика», учебные курсы – «Алгебра», «Геометрия», «Вероятность и статистика»</a:t>
            </a:r>
            <a:endParaRPr lang="ru-RU" sz="240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878983" y="1178761"/>
            <a:ext cx="1114372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1. Углубленное изучение  предметов "Математика</a:t>
            </a:r>
            <a:r>
              <a:rPr lang="ru-RU" sz="2400" dirty="0"/>
              <a:t>", "Информатика", "Физика", "Химия", "Биология"</a:t>
            </a:r>
          </a:p>
        </p:txBody>
      </p:sp>
      <p:sp>
        <p:nvSpPr>
          <p:cNvPr id="10" name="Прямоугольник 9"/>
          <p:cNvSpPr/>
          <p:nvPr/>
        </p:nvSpPr>
        <p:spPr>
          <a:xfrm>
            <a:off x="702287" y="4195822"/>
            <a:ext cx="11372402" cy="12778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/>
              <a:t>4. Предметная область «ОДНКР»:</a:t>
            </a:r>
          </a:p>
          <a:p>
            <a:pPr indent="26987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/>
              <a:t>с 5 класса – урок</a:t>
            </a:r>
          </a:p>
          <a:p>
            <a:pPr indent="269875" algn="just">
              <a:lnSpc>
                <a:spcPct val="107000"/>
              </a:lnSpc>
              <a:spcAft>
                <a:spcPts val="0"/>
              </a:spcAft>
            </a:pPr>
            <a:r>
              <a:rPr lang="ru-RU" sz="2400" dirty="0" smtClean="0"/>
              <a:t>с 6 класса – урок + внеурочная деятельность 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24261806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002F-85AB-0347-BFF7-8BC69BF4E9AE}" type="slidenum">
              <a:rPr lang="x-none" smtClean="0"/>
              <a:t>4</a:t>
            </a:fld>
            <a:endParaRPr lang="x-none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B9F681D-D617-BC40-9F30-B94F432659B3}"/>
              </a:ext>
            </a:extLst>
          </p:cNvPr>
          <p:cNvSpPr txBox="1">
            <a:spLocks/>
          </p:cNvSpPr>
          <p:nvPr/>
        </p:nvSpPr>
        <p:spPr>
          <a:xfrm>
            <a:off x="639930" y="275171"/>
            <a:ext cx="11009242" cy="507344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ru-RU" sz="3600" b="1" dirty="0" smtClean="0">
                <a:solidFill>
                  <a:srgbClr val="C00000"/>
                </a:solidFill>
              </a:rPr>
              <a:t>Варианты федеральных учебных планов</a:t>
            </a:r>
            <a:endParaRPr lang="ru-RU" sz="3600" b="1" dirty="0">
              <a:solidFill>
                <a:srgbClr val="C00000"/>
              </a:solidFill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764645" y="1026737"/>
            <a:ext cx="11247687" cy="3007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Прямоугольник 1"/>
          <p:cNvSpPr/>
          <p:nvPr/>
        </p:nvSpPr>
        <p:spPr>
          <a:xfrm>
            <a:off x="515211" y="1423914"/>
            <a:ext cx="11497121" cy="3951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ru-RU" sz="2400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639930" y="1101150"/>
            <a:ext cx="11372402" cy="279679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9875" algn="just">
              <a:lnSpc>
                <a:spcPct val="90000"/>
              </a:lnSpc>
            </a:pPr>
            <a:r>
              <a:rPr lang="ru-RU" sz="2400" dirty="0"/>
              <a:t>Для каждого из профилей обучения на уровне среднего общего образования предлагается учебный план с учетом соблюдения требований ФГОС среднего общего образования: включение не менее </a:t>
            </a:r>
            <a:r>
              <a:rPr lang="ru-RU" sz="2400" b="1" dirty="0"/>
              <a:t>13 учебных предметов </a:t>
            </a:r>
            <a:r>
              <a:rPr lang="ru-RU" sz="2400" dirty="0"/>
              <a:t>("Русский язык", "Литература", "Иностранный язык", "Математика", "Информатика", "История", "Обществознание", "География", "Физика", "Химия", "Биология", "Физическая культура", "Основы безопасности жизнедеятельности") и изучение не менее 2 учебных предметов на углубленном уровне.</a:t>
            </a:r>
          </a:p>
          <a:p>
            <a:pPr indent="269875" algn="just">
              <a:lnSpc>
                <a:spcPct val="107000"/>
              </a:lnSpc>
              <a:spcAft>
                <a:spcPts val="0"/>
              </a:spcAft>
            </a:pPr>
            <a:endParaRPr lang="ru-RU" sz="2400" dirty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655548999"/>
              </p:ext>
            </p:extLst>
          </p:nvPr>
        </p:nvGraphicFramePr>
        <p:xfrm>
          <a:off x="489002" y="3437304"/>
          <a:ext cx="11674257" cy="29190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20" name="Прямая соединительная линия 19"/>
          <p:cNvCxnSpPr/>
          <p:nvPr/>
        </p:nvCxnSpPr>
        <p:spPr>
          <a:xfrm>
            <a:off x="11074593" y="4548793"/>
            <a:ext cx="0" cy="18146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0367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32002F-85AB-0347-BFF7-8BC69BF4E9AE}" type="slidenum">
              <a:rPr lang="x-none" smtClean="0"/>
              <a:t>5</a:t>
            </a:fld>
            <a:endParaRPr lang="x-none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xmlns="" id="{6B9F681D-D617-BC40-9F30-B94F432659B3}"/>
              </a:ext>
            </a:extLst>
          </p:cNvPr>
          <p:cNvSpPr txBox="1">
            <a:spLocks/>
          </p:cNvSpPr>
          <p:nvPr/>
        </p:nvSpPr>
        <p:spPr>
          <a:xfrm>
            <a:off x="639930" y="301548"/>
            <a:ext cx="11009242" cy="524929"/>
          </a:xfrm>
          <a:prstGeom prst="rect">
            <a:avLst/>
          </a:prstGeom>
          <a:noFill/>
        </p:spPr>
        <p:txBody>
          <a:bodyPr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>
              <a:lnSpc>
                <a:spcPct val="70000"/>
              </a:lnSpc>
            </a:pPr>
            <a:r>
              <a:rPr lang="ru-RU" sz="2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Критерии готовности системы образования 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к </a:t>
            </a:r>
            <a:r>
              <a:rPr lang="ru-RU" sz="2800" b="1" dirty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введению федеральных основных общеобразовательных </a:t>
            </a:r>
            <a:r>
              <a:rPr lang="ru-RU" sz="2800" b="1" dirty="0" smtClean="0">
                <a:solidFill>
                  <a:srgbClr val="C00000"/>
                </a:solidFill>
                <a:latin typeface="+mn-lt"/>
                <a:ea typeface="+mn-ea"/>
                <a:cs typeface="+mn-cs"/>
              </a:rPr>
              <a:t>программ</a:t>
            </a:r>
            <a:endParaRPr lang="ru-RU" sz="2800" b="1" dirty="0">
              <a:solidFill>
                <a:srgbClr val="C00000"/>
              </a:solidFill>
              <a:latin typeface="+mn-lt"/>
              <a:ea typeface="+mn-ea"/>
              <a:cs typeface="+mn-cs"/>
            </a:endParaRPr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639930" y="986531"/>
            <a:ext cx="11247687" cy="30078"/>
          </a:xfrm>
          <a:prstGeom prst="line">
            <a:avLst/>
          </a:prstGeom>
          <a:ln w="28575">
            <a:solidFill>
              <a:srgbClr val="00B0F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Таблица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97229423"/>
              </p:ext>
            </p:extLst>
          </p:nvPr>
        </p:nvGraphicFramePr>
        <p:xfrm>
          <a:off x="448106" y="1176663"/>
          <a:ext cx="11631333" cy="54433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1509"/>
                <a:gridCol w="6339824"/>
              </a:tblGrid>
              <a:tr h="282552"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МУНИЦИПАЛИТЕТ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70000"/>
                        </a:lnSpc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ШКОЛА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140765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разработан и утвержден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план-график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введения ФООП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разработан и утвержден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план-график мероприятий по введению ФООП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разработаны и утверждены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ООП, соответствующие ФООП</a:t>
                      </a: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локальные нормативные акты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приведены в соответствие с требованиями ФООП и в связи с их введением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1350404">
                <a:tc>
                  <a:txBody>
                    <a:bodyPr/>
                    <a:lstStyle/>
                    <a:p>
                      <a:pPr marL="342900" marR="0" lvl="0" indent="-3429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активизирована (организована) работа  методических служб учителей в части первоочередных действий по введению ФООП</a:t>
                      </a:r>
                      <a:endParaRPr lang="ru-RU" sz="1800" b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342900" marR="0" lvl="0" indent="-34290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подготовлен и утвержден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 проведения методических образовательных событий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 актуальным вопросам введения ФООП</a:t>
                      </a:r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разработан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 работы </a:t>
                      </a:r>
                      <a:r>
                        <a:rPr lang="ru-RU" sz="1800" b="1" dirty="0" err="1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внутришкольных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методических объединений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 ориентацией на рассмотрение и методическую помощь педагогическим работникам в вопросах реализации ФООП</a:t>
                      </a:r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931125">
                <a:tc>
                  <a:txBody>
                    <a:bodyPr/>
                    <a:lstStyle/>
                    <a:p>
                      <a:pPr>
                        <a:lnSpc>
                          <a:spcPct val="80000"/>
                        </a:lnSpc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обеспечено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повышение квалификации управленческих и педагогических команд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85750" marR="0" lvl="0" indent="-28575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kumimoji="0" lang="ru-RU" sz="1800" b="0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осуществлено </a:t>
                      </a:r>
                      <a:r>
                        <a:rPr kumimoji="0" lang="ru-RU" sz="18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повышение квалификации управленческой и педагогической команд</a:t>
                      </a:r>
                    </a:p>
                    <a:p>
                      <a:pPr marL="285750" marR="0" lvl="0" indent="-285750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сформирована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система мониторинга готовности каждого учителя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к реализации ФООП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</a:tr>
              <a:tr h="782522">
                <a:tc>
                  <a:txBody>
                    <a:bodyPr/>
                    <a:lstStyle/>
                    <a:p>
                      <a:pPr marL="0" marR="0" lvl="0" indent="269875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разработан и реализуется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комплекс мероприятий по обеспечению условий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реализации ФООП школами</a:t>
                      </a:r>
                      <a:r>
                        <a:rPr lang="ru-RU" sz="1800" b="0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муниципалитета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6" marR="46206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69875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обеспечены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кадровые, финансовые, материально-технические и иные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условия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реализации образовательных программ, соответствующих ФООП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  <a:tr h="782522">
                <a:tc>
                  <a:txBody>
                    <a:bodyPr/>
                    <a:lstStyle/>
                    <a:p>
                      <a:pPr marL="0" marR="0" lvl="0" indent="269875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сформирован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 мероприятий по широкому информированию общественности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через СМИ о подготовке и успешных практиках реализации ФООП</a:t>
                      </a:r>
                      <a:endParaRPr lang="ru-RU" sz="1800" b="0" dirty="0">
                        <a:solidFill>
                          <a:schemeClr val="tx1"/>
                        </a:solidFill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6206" marR="46206" marT="0" marB="0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269875" algn="just" defTabSz="914400" rtl="0" eaLnBrk="1" fontAlgn="auto" latinLnBrk="0" hangingPunct="1">
                        <a:lnSpc>
                          <a:spcPct val="8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разработан и утвержден </a:t>
                      </a:r>
                      <a:r>
                        <a:rPr lang="ru-RU" sz="1800" b="1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план информационной и разъяснительной работы с родителями </a:t>
                      </a:r>
                      <a:r>
                        <a:rPr lang="ru-RU" sz="1800" b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по вопросам введения ФООП</a:t>
                      </a:r>
                    </a:p>
                  </a:txBody>
                  <a:tcPr marL="68580" marR="68580" marT="0" marB="0"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4543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286</TotalTime>
  <Words>604</Words>
  <Application>Microsoft Office PowerPoint</Application>
  <PresentationFormat>Широкоэкранный</PresentationFormat>
  <Paragraphs>66</Paragraphs>
  <Slides>5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 Николаевна Кривоногова</dc:creator>
  <cp:lastModifiedBy>Юлия Александровна Ярошенко</cp:lastModifiedBy>
  <cp:revision>21</cp:revision>
  <dcterms:created xsi:type="dcterms:W3CDTF">2023-03-15T05:52:47Z</dcterms:created>
  <dcterms:modified xsi:type="dcterms:W3CDTF">2023-04-06T01:22:04Z</dcterms:modified>
</cp:coreProperties>
</file>