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4E7C6-C23A-4A2C-BB5D-2DC050D5271B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F37F-93B4-4110-A017-85891427D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932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4E7C6-C23A-4A2C-BB5D-2DC050D5271B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F37F-93B4-4110-A017-85891427D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76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4E7C6-C23A-4A2C-BB5D-2DC050D5271B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F37F-93B4-4110-A017-85891427D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777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4E7C6-C23A-4A2C-BB5D-2DC050D5271B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F37F-93B4-4110-A017-85891427D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352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4E7C6-C23A-4A2C-BB5D-2DC050D5271B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F37F-93B4-4110-A017-85891427D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590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4E7C6-C23A-4A2C-BB5D-2DC050D5271B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F37F-93B4-4110-A017-85891427D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490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4E7C6-C23A-4A2C-BB5D-2DC050D5271B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F37F-93B4-4110-A017-85891427D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211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4E7C6-C23A-4A2C-BB5D-2DC050D5271B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F37F-93B4-4110-A017-85891427D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500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4E7C6-C23A-4A2C-BB5D-2DC050D5271B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F37F-93B4-4110-A017-85891427D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287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4E7C6-C23A-4A2C-BB5D-2DC050D5271B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F37F-93B4-4110-A017-85891427D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045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4E7C6-C23A-4A2C-BB5D-2DC050D5271B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F37F-93B4-4110-A017-85891427D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650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4E7C6-C23A-4A2C-BB5D-2DC050D5271B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9F37F-93B4-4110-A017-85891427D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361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ulse.ardexamericas.com/wp-content/uploads/2015/07/eure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632" y="2936038"/>
            <a:ext cx="3836368" cy="383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5.ggpht.com/tv6Fy2NcEC9kK5u0VQpyfpDcXTKern8yOrO7gybt0suyccXsxoRTwPmMuDbhP2MIisa2=h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39" y="79957"/>
            <a:ext cx="5849254" cy="285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41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iles.adme.ru/files/news/part_150/1506215/231765-18980610-280762-0-1493272537-1493272548-650-19-1493272548-650-e821ae789a-14933686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" y="-1279"/>
            <a:ext cx="8953903" cy="680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34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iles.adme.ru/files/news/part_150/1506215/231715-18981810-280762-2-0-1493273021-1493273025-650-22-1493273025-650-e821ae789a-14933686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"/>
            <a:ext cx="81369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2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iles.adme.ru/files/news/part_150/1506215/231365-1-1493291556-650-e821ae789a-14933686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0016"/>
            <a:ext cx="842493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97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files.adme.ru/files/news/part_150/1506215/231665-2-1493291561-650-e821ae789a-14933686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31" y="44935"/>
            <a:ext cx="8856984" cy="681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14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files.adme.ru/files/news/part_150/1506215/231615-3-1493212609-650-e821ae789a-14933686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52" y="260648"/>
            <a:ext cx="8744261" cy="595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42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files.adme.ru/files/news/part_150/1506215/231565-18997060-280764-3-0-1493276144-1493276149-650-5-1493276149-650-e821ae789a-14933686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32656"/>
            <a:ext cx="8280920" cy="587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82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files.adme.ru/files/news/part_150/1506215/231515-18954410-280464-0-1493241432-1493241435-650-7-1493241435-650-e821ae789a-14933686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96752"/>
            <a:ext cx="6191250" cy="546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5739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Вам необходимо соединить все точки с помощью всего трех линий. Чтобы узнать ответ, нажмите на картинку.</a:t>
            </a:r>
          </a:p>
        </p:txBody>
      </p:sp>
    </p:spTree>
    <p:extLst>
      <p:ext uri="{BB962C8B-B14F-4D97-AF65-F5344CB8AC3E}">
        <p14:creationId xmlns:p14="http://schemas.microsoft.com/office/powerpoint/2010/main" val="264038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files.adme.ru/files/news/part_150/1506215/231465-18954310-280464-2-0-1493241403-1493241409-650-7-1493241409-650-e821ae789a-14933686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7638"/>
            <a:ext cx="7272808" cy="64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23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Ермошина Т.А.</dc:creator>
  <cp:lastModifiedBy>Ермошина Т.А.</cp:lastModifiedBy>
  <cp:revision>2</cp:revision>
  <dcterms:created xsi:type="dcterms:W3CDTF">2019-10-19T04:41:02Z</dcterms:created>
  <dcterms:modified xsi:type="dcterms:W3CDTF">2019-10-19T04:49:33Z</dcterms:modified>
</cp:coreProperties>
</file>