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265AF-E4F1-4354-A1B6-6FE3CFE7524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874B8C-71A6-4AE6-BB04-FF13EA934B4D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Положительные стороны</a:t>
          </a:r>
          <a:endParaRPr lang="ru-RU" dirty="0">
            <a:solidFill>
              <a:schemeClr val="tx1"/>
            </a:solidFill>
          </a:endParaRPr>
        </a:p>
      </dgm:t>
    </dgm:pt>
    <dgm:pt modelId="{D256704B-4BC8-448F-8FA0-9E170D3C348B}" type="parTrans" cxnId="{F4133100-4E75-4706-84E9-E801169A1A6B}">
      <dgm:prSet/>
      <dgm:spPr/>
      <dgm:t>
        <a:bodyPr/>
        <a:lstStyle/>
        <a:p>
          <a:endParaRPr lang="ru-RU"/>
        </a:p>
      </dgm:t>
    </dgm:pt>
    <dgm:pt modelId="{1D5AED85-2B1E-4CD0-AC81-AC6B3410A23D}" type="sibTrans" cxnId="{F4133100-4E75-4706-84E9-E801169A1A6B}">
      <dgm:prSet/>
      <dgm:spPr/>
      <dgm:t>
        <a:bodyPr/>
        <a:lstStyle/>
        <a:p>
          <a:endParaRPr lang="ru-RU"/>
        </a:p>
      </dgm:t>
    </dgm:pt>
    <dgm:pt modelId="{3A4BCEA0-D5F4-48ED-9CA7-C9646A923AC0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dirty="0" smtClean="0"/>
            <a:t>- Соответствует ФГОС, структурирована, определены целевые ориентиры</a:t>
          </a:r>
        </a:p>
        <a:p>
          <a:pPr algn="l"/>
          <a:r>
            <a:rPr lang="ru-RU" dirty="0" smtClean="0"/>
            <a:t> - Единственная программа разработанная на подходах (культурно-историческом и </a:t>
          </a:r>
          <a:r>
            <a:rPr lang="ru-RU" dirty="0" err="1" smtClean="0"/>
            <a:t>системно-деятельностном</a:t>
          </a:r>
          <a:r>
            <a:rPr lang="ru-RU" dirty="0" smtClean="0"/>
            <a:t>)</a:t>
          </a:r>
        </a:p>
        <a:p>
          <a:pPr algn="l"/>
          <a:r>
            <a:rPr lang="ru-RU" dirty="0" smtClean="0"/>
            <a:t>- Включена педагогическая и психолого-педагогическая диагностика</a:t>
          </a:r>
          <a:endParaRPr lang="ru-RU" dirty="0"/>
        </a:p>
      </dgm:t>
    </dgm:pt>
    <dgm:pt modelId="{9CDB8F89-2B82-4F08-93D8-335F145CECEF}" type="parTrans" cxnId="{934B8797-D031-488F-898B-9B3B6E6442D2}">
      <dgm:prSet/>
      <dgm:spPr/>
      <dgm:t>
        <a:bodyPr/>
        <a:lstStyle/>
        <a:p>
          <a:endParaRPr lang="ru-RU"/>
        </a:p>
      </dgm:t>
    </dgm:pt>
    <dgm:pt modelId="{08E26E83-32C4-4EE6-BF92-666B14762A69}" type="sibTrans" cxnId="{934B8797-D031-488F-898B-9B3B6E6442D2}">
      <dgm:prSet/>
      <dgm:spPr/>
      <dgm:t>
        <a:bodyPr/>
        <a:lstStyle/>
        <a:p>
          <a:endParaRPr lang="ru-RU"/>
        </a:p>
      </dgm:t>
    </dgm:pt>
    <dgm:pt modelId="{CFD86B5E-56DC-4E13-81F0-957BCE6433C6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dirty="0" smtClean="0"/>
            <a:t>- Выделен раздел инклюзивное образование </a:t>
          </a:r>
        </a:p>
        <a:p>
          <a:pPr algn="l"/>
          <a:r>
            <a:rPr lang="ru-RU" smtClean="0"/>
            <a:t>- Программа </a:t>
          </a:r>
          <a:r>
            <a:rPr lang="ru-RU" dirty="0" smtClean="0"/>
            <a:t>имеет полный методический комплект</a:t>
          </a:r>
        </a:p>
        <a:p>
          <a:pPr algn="l"/>
          <a:r>
            <a:rPr lang="ru-RU" dirty="0" smtClean="0"/>
            <a:t>- Представляет интерес представленный раздел работы с родителями</a:t>
          </a:r>
        </a:p>
        <a:p>
          <a:pPr algn="l"/>
          <a:r>
            <a:rPr lang="ru-RU" dirty="0" smtClean="0"/>
            <a:t>- Предусматривает преемственность с НОО</a:t>
          </a:r>
          <a:endParaRPr lang="ru-RU" dirty="0"/>
        </a:p>
      </dgm:t>
    </dgm:pt>
    <dgm:pt modelId="{F76580DF-E653-4BF0-B10F-6C7F41615EB1}" type="parTrans" cxnId="{34152E88-9BD4-491C-A97F-4F313CF95CEE}">
      <dgm:prSet/>
      <dgm:spPr/>
      <dgm:t>
        <a:bodyPr/>
        <a:lstStyle/>
        <a:p>
          <a:endParaRPr lang="ru-RU"/>
        </a:p>
      </dgm:t>
    </dgm:pt>
    <dgm:pt modelId="{0E2AE847-95A4-4BC4-A8BE-FC70C38A85FF}" type="sibTrans" cxnId="{34152E88-9BD4-491C-A97F-4F313CF95CEE}">
      <dgm:prSet/>
      <dgm:spPr/>
      <dgm:t>
        <a:bodyPr/>
        <a:lstStyle/>
        <a:p>
          <a:endParaRPr lang="ru-RU"/>
        </a:p>
      </dgm:t>
    </dgm:pt>
    <dgm:pt modelId="{E206430E-6E66-40E8-9D7F-24E3A46228CE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Риски</a:t>
          </a:r>
          <a:endParaRPr lang="ru-RU" dirty="0">
            <a:solidFill>
              <a:schemeClr val="tx1"/>
            </a:solidFill>
          </a:endParaRPr>
        </a:p>
      </dgm:t>
    </dgm:pt>
    <dgm:pt modelId="{9CABC568-5F36-431F-B70F-8DB56FB611FF}" type="parTrans" cxnId="{3224A12E-B089-4E6C-A3D7-8B06B4FC672E}">
      <dgm:prSet/>
      <dgm:spPr/>
      <dgm:t>
        <a:bodyPr/>
        <a:lstStyle/>
        <a:p>
          <a:endParaRPr lang="ru-RU"/>
        </a:p>
      </dgm:t>
    </dgm:pt>
    <dgm:pt modelId="{ED59F047-6E4A-4365-B113-C0D2F4082312}" type="sibTrans" cxnId="{3224A12E-B089-4E6C-A3D7-8B06B4FC672E}">
      <dgm:prSet/>
      <dgm:spPr/>
      <dgm:t>
        <a:bodyPr/>
        <a:lstStyle/>
        <a:p>
          <a:endParaRPr lang="ru-RU"/>
        </a:p>
      </dgm:t>
    </dgm:pt>
    <dgm:pt modelId="{E1AE3230-463A-4D1A-AEB7-6C2E7B0B4547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dirty="0" smtClean="0"/>
            <a:t>- Не уделено достаточного внимания кадровому потенциалу, в особенности с детьми с ОВЗ</a:t>
          </a:r>
        </a:p>
        <a:p>
          <a:pPr algn="l"/>
          <a:r>
            <a:rPr lang="ru-RU" dirty="0" smtClean="0"/>
            <a:t>- Не акцентировано внимание на развитие и воспитание детей раннего возраста</a:t>
          </a:r>
          <a:endParaRPr lang="ru-RU" dirty="0"/>
        </a:p>
      </dgm:t>
    </dgm:pt>
    <dgm:pt modelId="{D1D59294-B20D-450B-A65B-6C05810331C4}" type="parTrans" cxnId="{4D9D593E-DB13-4D71-82D7-1756523822DD}">
      <dgm:prSet/>
      <dgm:spPr/>
      <dgm:t>
        <a:bodyPr/>
        <a:lstStyle/>
        <a:p>
          <a:endParaRPr lang="ru-RU"/>
        </a:p>
      </dgm:t>
    </dgm:pt>
    <dgm:pt modelId="{DB4FAE94-722A-4BF5-B2C5-C79668648B14}" type="sibTrans" cxnId="{4D9D593E-DB13-4D71-82D7-1756523822DD}">
      <dgm:prSet/>
      <dgm:spPr/>
      <dgm:t>
        <a:bodyPr/>
        <a:lstStyle/>
        <a:p>
          <a:endParaRPr lang="ru-RU"/>
        </a:p>
      </dgm:t>
    </dgm:pt>
    <dgm:pt modelId="{664A4EA5-1BD5-4679-9070-1168F11EEFD4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dirty="0" smtClean="0"/>
            <a:t>- Не проработан механизм взаимодействия специалистов (инклюзивного образования)</a:t>
          </a:r>
          <a:endParaRPr lang="ru-RU" dirty="0"/>
        </a:p>
      </dgm:t>
    </dgm:pt>
    <dgm:pt modelId="{3F8773EE-74AD-4B87-99AA-8361EE91CEBD}" type="parTrans" cxnId="{E141CD20-0E26-4B3F-83FB-870285B38E50}">
      <dgm:prSet/>
      <dgm:spPr/>
      <dgm:t>
        <a:bodyPr/>
        <a:lstStyle/>
        <a:p>
          <a:endParaRPr lang="ru-RU"/>
        </a:p>
      </dgm:t>
    </dgm:pt>
    <dgm:pt modelId="{26B786A8-C9EB-45E8-A119-485C4E4E181F}" type="sibTrans" cxnId="{E141CD20-0E26-4B3F-83FB-870285B38E50}">
      <dgm:prSet/>
      <dgm:spPr/>
      <dgm:t>
        <a:bodyPr/>
        <a:lstStyle/>
        <a:p>
          <a:endParaRPr lang="ru-RU"/>
        </a:p>
      </dgm:t>
    </dgm:pt>
    <dgm:pt modelId="{C492A614-CEDF-45A3-938D-3602AC09AB62}" type="pres">
      <dgm:prSet presAssocID="{8C7265AF-E4F1-4354-A1B6-6FE3CFE752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EB65DD-9CBA-4AEF-8955-57305A859171}" type="pres">
      <dgm:prSet presAssocID="{EA874B8C-71A6-4AE6-BB04-FF13EA934B4D}" presName="root" presStyleCnt="0"/>
      <dgm:spPr/>
    </dgm:pt>
    <dgm:pt modelId="{257444C2-40D7-4C4D-9215-38BEF8DC0EF6}" type="pres">
      <dgm:prSet presAssocID="{EA874B8C-71A6-4AE6-BB04-FF13EA934B4D}" presName="rootComposite" presStyleCnt="0"/>
      <dgm:spPr/>
    </dgm:pt>
    <dgm:pt modelId="{0785FBC0-39B5-46F6-826C-215FEEEEF9F0}" type="pres">
      <dgm:prSet presAssocID="{EA874B8C-71A6-4AE6-BB04-FF13EA934B4D}" presName="rootText" presStyleLbl="node1" presStyleIdx="0" presStyleCnt="2"/>
      <dgm:spPr/>
    </dgm:pt>
    <dgm:pt modelId="{2826CD27-F4C1-4243-B187-B987571838FB}" type="pres">
      <dgm:prSet presAssocID="{EA874B8C-71A6-4AE6-BB04-FF13EA934B4D}" presName="rootConnector" presStyleLbl="node1" presStyleIdx="0" presStyleCnt="2"/>
      <dgm:spPr/>
    </dgm:pt>
    <dgm:pt modelId="{7829F4A5-5FBE-41B9-B910-328E04A40CEB}" type="pres">
      <dgm:prSet presAssocID="{EA874B8C-71A6-4AE6-BB04-FF13EA934B4D}" presName="childShape" presStyleCnt="0"/>
      <dgm:spPr/>
    </dgm:pt>
    <dgm:pt modelId="{302BA1BC-5EAA-45E5-A269-8E3B5BAD0154}" type="pres">
      <dgm:prSet presAssocID="{9CDB8F89-2B82-4F08-93D8-335F145CECEF}" presName="Name13" presStyleLbl="parChTrans1D2" presStyleIdx="0" presStyleCnt="4"/>
      <dgm:spPr/>
    </dgm:pt>
    <dgm:pt modelId="{8A68DCD1-8F3C-4998-BF04-03EFECA94A6A}" type="pres">
      <dgm:prSet presAssocID="{3A4BCEA0-D5F4-48ED-9CA7-C9646A923AC0}" presName="childText" presStyleLbl="bgAcc1" presStyleIdx="0" presStyleCnt="4" custScaleX="14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D1DEF-15EA-49EB-BF44-4D465773055A}" type="pres">
      <dgm:prSet presAssocID="{F76580DF-E653-4BF0-B10F-6C7F41615EB1}" presName="Name13" presStyleLbl="parChTrans1D2" presStyleIdx="1" presStyleCnt="4"/>
      <dgm:spPr/>
    </dgm:pt>
    <dgm:pt modelId="{872BBD21-1224-4A48-8F4C-A68FA7AD6090}" type="pres">
      <dgm:prSet presAssocID="{CFD86B5E-56DC-4E13-81F0-957BCE6433C6}" presName="childText" presStyleLbl="bgAcc1" presStyleIdx="1" presStyleCnt="4" custScaleX="140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C097B-8FC9-45CA-916E-1219C3CC9048}" type="pres">
      <dgm:prSet presAssocID="{E206430E-6E66-40E8-9D7F-24E3A46228CE}" presName="root" presStyleCnt="0"/>
      <dgm:spPr/>
    </dgm:pt>
    <dgm:pt modelId="{E5B057BA-80E6-4772-8938-86C4FC3EF732}" type="pres">
      <dgm:prSet presAssocID="{E206430E-6E66-40E8-9D7F-24E3A46228CE}" presName="rootComposite" presStyleCnt="0"/>
      <dgm:spPr/>
    </dgm:pt>
    <dgm:pt modelId="{03DE306C-7F91-42C7-B8AC-F3055CD2D134}" type="pres">
      <dgm:prSet presAssocID="{E206430E-6E66-40E8-9D7F-24E3A46228CE}" presName="rootText" presStyleLbl="node1" presStyleIdx="1" presStyleCnt="2" custLinFactNeighborX="-223" custLinFactNeighborY="-2560"/>
      <dgm:spPr/>
    </dgm:pt>
    <dgm:pt modelId="{261B2EF1-9463-4F61-A3E0-D2BB718D3113}" type="pres">
      <dgm:prSet presAssocID="{E206430E-6E66-40E8-9D7F-24E3A46228CE}" presName="rootConnector" presStyleLbl="node1" presStyleIdx="1" presStyleCnt="2"/>
      <dgm:spPr/>
    </dgm:pt>
    <dgm:pt modelId="{7E5E5F64-6163-4B7B-8F00-3C27DF565683}" type="pres">
      <dgm:prSet presAssocID="{E206430E-6E66-40E8-9D7F-24E3A46228CE}" presName="childShape" presStyleCnt="0"/>
      <dgm:spPr/>
    </dgm:pt>
    <dgm:pt modelId="{4E9FCFD6-7654-4942-A8F8-C2A1FE09C279}" type="pres">
      <dgm:prSet presAssocID="{D1D59294-B20D-450B-A65B-6C05810331C4}" presName="Name13" presStyleLbl="parChTrans1D2" presStyleIdx="2" presStyleCnt="4"/>
      <dgm:spPr/>
    </dgm:pt>
    <dgm:pt modelId="{EBC6E7E6-DCC0-41B4-9FAB-68BA94EECAB6}" type="pres">
      <dgm:prSet presAssocID="{E1AE3230-463A-4D1A-AEB7-6C2E7B0B4547}" presName="childText" presStyleLbl="bgAcc1" presStyleIdx="2" presStyleCnt="4">
        <dgm:presLayoutVars>
          <dgm:bulletEnabled val="1"/>
        </dgm:presLayoutVars>
      </dgm:prSet>
      <dgm:spPr/>
    </dgm:pt>
    <dgm:pt modelId="{D2C22B04-01DC-47A8-AA56-4428A7A52C3F}" type="pres">
      <dgm:prSet presAssocID="{3F8773EE-74AD-4B87-99AA-8361EE91CEBD}" presName="Name13" presStyleLbl="parChTrans1D2" presStyleIdx="3" presStyleCnt="4"/>
      <dgm:spPr/>
    </dgm:pt>
    <dgm:pt modelId="{2285FB01-AE85-4A93-8C00-2DFB343E8CC7}" type="pres">
      <dgm:prSet presAssocID="{664A4EA5-1BD5-4679-9070-1168F11EEFD4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9AE2AC34-CCBF-4A6B-83D6-DCB6F8472CC1}" type="presOf" srcId="{EA874B8C-71A6-4AE6-BB04-FF13EA934B4D}" destId="{2826CD27-F4C1-4243-B187-B987571838FB}" srcOrd="1" destOrd="0" presId="urn:microsoft.com/office/officeart/2005/8/layout/hierarchy3"/>
    <dgm:cxn modelId="{F97D9FAA-D93C-4457-A515-8E6811708303}" type="presOf" srcId="{3F8773EE-74AD-4B87-99AA-8361EE91CEBD}" destId="{D2C22B04-01DC-47A8-AA56-4428A7A52C3F}" srcOrd="0" destOrd="0" presId="urn:microsoft.com/office/officeart/2005/8/layout/hierarchy3"/>
    <dgm:cxn modelId="{7F7107FC-6F30-4FDD-9F67-5970A357767F}" type="presOf" srcId="{F76580DF-E653-4BF0-B10F-6C7F41615EB1}" destId="{C9BD1DEF-15EA-49EB-BF44-4D465773055A}" srcOrd="0" destOrd="0" presId="urn:microsoft.com/office/officeart/2005/8/layout/hierarchy3"/>
    <dgm:cxn modelId="{DBCB2752-9717-4A4B-927E-35C1063B5309}" type="presOf" srcId="{EA874B8C-71A6-4AE6-BB04-FF13EA934B4D}" destId="{0785FBC0-39B5-46F6-826C-215FEEEEF9F0}" srcOrd="0" destOrd="0" presId="urn:microsoft.com/office/officeart/2005/8/layout/hierarchy3"/>
    <dgm:cxn modelId="{53365B41-CF02-4479-A88E-E3E77DBAAF44}" type="presOf" srcId="{9CDB8F89-2B82-4F08-93D8-335F145CECEF}" destId="{302BA1BC-5EAA-45E5-A269-8E3B5BAD0154}" srcOrd="0" destOrd="0" presId="urn:microsoft.com/office/officeart/2005/8/layout/hierarchy3"/>
    <dgm:cxn modelId="{68734677-E70E-4977-AB98-F9708B5A480E}" type="presOf" srcId="{3A4BCEA0-D5F4-48ED-9CA7-C9646A923AC0}" destId="{8A68DCD1-8F3C-4998-BF04-03EFECA94A6A}" srcOrd="0" destOrd="0" presId="urn:microsoft.com/office/officeart/2005/8/layout/hierarchy3"/>
    <dgm:cxn modelId="{335B99B8-8AE0-4848-978D-5D08E3679B6E}" type="presOf" srcId="{D1D59294-B20D-450B-A65B-6C05810331C4}" destId="{4E9FCFD6-7654-4942-A8F8-C2A1FE09C279}" srcOrd="0" destOrd="0" presId="urn:microsoft.com/office/officeart/2005/8/layout/hierarchy3"/>
    <dgm:cxn modelId="{B3578618-1D5D-4892-A8D8-238797CB37A7}" type="presOf" srcId="{CFD86B5E-56DC-4E13-81F0-957BCE6433C6}" destId="{872BBD21-1224-4A48-8F4C-A68FA7AD6090}" srcOrd="0" destOrd="0" presId="urn:microsoft.com/office/officeart/2005/8/layout/hierarchy3"/>
    <dgm:cxn modelId="{4D9D593E-DB13-4D71-82D7-1756523822DD}" srcId="{E206430E-6E66-40E8-9D7F-24E3A46228CE}" destId="{E1AE3230-463A-4D1A-AEB7-6C2E7B0B4547}" srcOrd="0" destOrd="0" parTransId="{D1D59294-B20D-450B-A65B-6C05810331C4}" sibTransId="{DB4FAE94-722A-4BF5-B2C5-C79668648B14}"/>
    <dgm:cxn modelId="{2C96F989-7744-4D40-A730-05692D0C7C96}" type="presOf" srcId="{8C7265AF-E4F1-4354-A1B6-6FE3CFE75249}" destId="{C492A614-CEDF-45A3-938D-3602AC09AB62}" srcOrd="0" destOrd="0" presId="urn:microsoft.com/office/officeart/2005/8/layout/hierarchy3"/>
    <dgm:cxn modelId="{934B8797-D031-488F-898B-9B3B6E6442D2}" srcId="{EA874B8C-71A6-4AE6-BB04-FF13EA934B4D}" destId="{3A4BCEA0-D5F4-48ED-9CA7-C9646A923AC0}" srcOrd="0" destOrd="0" parTransId="{9CDB8F89-2B82-4F08-93D8-335F145CECEF}" sibTransId="{08E26E83-32C4-4EE6-BF92-666B14762A69}"/>
    <dgm:cxn modelId="{58833B98-DF42-4FCF-980C-649592E19B52}" type="presOf" srcId="{E1AE3230-463A-4D1A-AEB7-6C2E7B0B4547}" destId="{EBC6E7E6-DCC0-41B4-9FAB-68BA94EECAB6}" srcOrd="0" destOrd="0" presId="urn:microsoft.com/office/officeart/2005/8/layout/hierarchy3"/>
    <dgm:cxn modelId="{F4133100-4E75-4706-84E9-E801169A1A6B}" srcId="{8C7265AF-E4F1-4354-A1B6-6FE3CFE75249}" destId="{EA874B8C-71A6-4AE6-BB04-FF13EA934B4D}" srcOrd="0" destOrd="0" parTransId="{D256704B-4BC8-448F-8FA0-9E170D3C348B}" sibTransId="{1D5AED85-2B1E-4CD0-AC81-AC6B3410A23D}"/>
    <dgm:cxn modelId="{34152E88-9BD4-491C-A97F-4F313CF95CEE}" srcId="{EA874B8C-71A6-4AE6-BB04-FF13EA934B4D}" destId="{CFD86B5E-56DC-4E13-81F0-957BCE6433C6}" srcOrd="1" destOrd="0" parTransId="{F76580DF-E653-4BF0-B10F-6C7F41615EB1}" sibTransId="{0E2AE847-95A4-4BC4-A8BE-FC70C38A85FF}"/>
    <dgm:cxn modelId="{3C086792-CDF7-43A0-B497-9B30E876E4A5}" type="presOf" srcId="{E206430E-6E66-40E8-9D7F-24E3A46228CE}" destId="{261B2EF1-9463-4F61-A3E0-D2BB718D3113}" srcOrd="1" destOrd="0" presId="urn:microsoft.com/office/officeart/2005/8/layout/hierarchy3"/>
    <dgm:cxn modelId="{E141CD20-0E26-4B3F-83FB-870285B38E50}" srcId="{E206430E-6E66-40E8-9D7F-24E3A46228CE}" destId="{664A4EA5-1BD5-4679-9070-1168F11EEFD4}" srcOrd="1" destOrd="0" parTransId="{3F8773EE-74AD-4B87-99AA-8361EE91CEBD}" sibTransId="{26B786A8-C9EB-45E8-A119-485C4E4E181F}"/>
    <dgm:cxn modelId="{3224A12E-B089-4E6C-A3D7-8B06B4FC672E}" srcId="{8C7265AF-E4F1-4354-A1B6-6FE3CFE75249}" destId="{E206430E-6E66-40E8-9D7F-24E3A46228CE}" srcOrd="1" destOrd="0" parTransId="{9CABC568-5F36-431F-B70F-8DB56FB611FF}" sibTransId="{ED59F047-6E4A-4365-B113-C0D2F4082312}"/>
    <dgm:cxn modelId="{827489DE-FD5B-411A-A138-3FB700EC9227}" type="presOf" srcId="{E206430E-6E66-40E8-9D7F-24E3A46228CE}" destId="{03DE306C-7F91-42C7-B8AC-F3055CD2D134}" srcOrd="0" destOrd="0" presId="urn:microsoft.com/office/officeart/2005/8/layout/hierarchy3"/>
    <dgm:cxn modelId="{5917AC18-7328-4359-8784-F4F83372BE24}" type="presOf" srcId="{664A4EA5-1BD5-4679-9070-1168F11EEFD4}" destId="{2285FB01-AE85-4A93-8C00-2DFB343E8CC7}" srcOrd="0" destOrd="0" presId="urn:microsoft.com/office/officeart/2005/8/layout/hierarchy3"/>
    <dgm:cxn modelId="{A1A188EC-EB08-4823-B652-5AE4C0E07D11}" type="presParOf" srcId="{C492A614-CEDF-45A3-938D-3602AC09AB62}" destId="{F9EB65DD-9CBA-4AEF-8955-57305A859171}" srcOrd="0" destOrd="0" presId="urn:microsoft.com/office/officeart/2005/8/layout/hierarchy3"/>
    <dgm:cxn modelId="{19455DFE-8C57-4A77-8110-6AD5CEB4A630}" type="presParOf" srcId="{F9EB65DD-9CBA-4AEF-8955-57305A859171}" destId="{257444C2-40D7-4C4D-9215-38BEF8DC0EF6}" srcOrd="0" destOrd="0" presId="urn:microsoft.com/office/officeart/2005/8/layout/hierarchy3"/>
    <dgm:cxn modelId="{78B1FE62-7C45-4F56-9670-FA423A5046EB}" type="presParOf" srcId="{257444C2-40D7-4C4D-9215-38BEF8DC0EF6}" destId="{0785FBC0-39B5-46F6-826C-215FEEEEF9F0}" srcOrd="0" destOrd="0" presId="urn:microsoft.com/office/officeart/2005/8/layout/hierarchy3"/>
    <dgm:cxn modelId="{C0804D29-E587-45E3-863B-D14014B6FEFC}" type="presParOf" srcId="{257444C2-40D7-4C4D-9215-38BEF8DC0EF6}" destId="{2826CD27-F4C1-4243-B187-B987571838FB}" srcOrd="1" destOrd="0" presId="urn:microsoft.com/office/officeart/2005/8/layout/hierarchy3"/>
    <dgm:cxn modelId="{89F02105-B5C2-41D5-9C43-EC2A2621B209}" type="presParOf" srcId="{F9EB65DD-9CBA-4AEF-8955-57305A859171}" destId="{7829F4A5-5FBE-41B9-B910-328E04A40CEB}" srcOrd="1" destOrd="0" presId="urn:microsoft.com/office/officeart/2005/8/layout/hierarchy3"/>
    <dgm:cxn modelId="{0C1FC025-FCB3-4D91-8A54-2E39F8CD5BBF}" type="presParOf" srcId="{7829F4A5-5FBE-41B9-B910-328E04A40CEB}" destId="{302BA1BC-5EAA-45E5-A269-8E3B5BAD0154}" srcOrd="0" destOrd="0" presId="urn:microsoft.com/office/officeart/2005/8/layout/hierarchy3"/>
    <dgm:cxn modelId="{86DD1B09-9FE9-4E52-B585-3EC0D88CA162}" type="presParOf" srcId="{7829F4A5-5FBE-41B9-B910-328E04A40CEB}" destId="{8A68DCD1-8F3C-4998-BF04-03EFECA94A6A}" srcOrd="1" destOrd="0" presId="urn:microsoft.com/office/officeart/2005/8/layout/hierarchy3"/>
    <dgm:cxn modelId="{D3EF5A9A-49FF-4F66-AAF9-BBD9D10C3402}" type="presParOf" srcId="{7829F4A5-5FBE-41B9-B910-328E04A40CEB}" destId="{C9BD1DEF-15EA-49EB-BF44-4D465773055A}" srcOrd="2" destOrd="0" presId="urn:microsoft.com/office/officeart/2005/8/layout/hierarchy3"/>
    <dgm:cxn modelId="{FC8B5D1D-FB95-4719-9623-6026D6F0187D}" type="presParOf" srcId="{7829F4A5-5FBE-41B9-B910-328E04A40CEB}" destId="{872BBD21-1224-4A48-8F4C-A68FA7AD6090}" srcOrd="3" destOrd="0" presId="urn:microsoft.com/office/officeart/2005/8/layout/hierarchy3"/>
    <dgm:cxn modelId="{7A45362F-3FE4-4DA7-B81E-A8320CBE093E}" type="presParOf" srcId="{C492A614-CEDF-45A3-938D-3602AC09AB62}" destId="{E6FC097B-8FC9-45CA-916E-1219C3CC9048}" srcOrd="1" destOrd="0" presId="urn:microsoft.com/office/officeart/2005/8/layout/hierarchy3"/>
    <dgm:cxn modelId="{9DB19457-5274-478C-94C5-15603AFDCB04}" type="presParOf" srcId="{E6FC097B-8FC9-45CA-916E-1219C3CC9048}" destId="{E5B057BA-80E6-4772-8938-86C4FC3EF732}" srcOrd="0" destOrd="0" presId="urn:microsoft.com/office/officeart/2005/8/layout/hierarchy3"/>
    <dgm:cxn modelId="{DE6FC457-C88E-4B06-AA42-DE6A75E556D0}" type="presParOf" srcId="{E5B057BA-80E6-4772-8938-86C4FC3EF732}" destId="{03DE306C-7F91-42C7-B8AC-F3055CD2D134}" srcOrd="0" destOrd="0" presId="urn:microsoft.com/office/officeart/2005/8/layout/hierarchy3"/>
    <dgm:cxn modelId="{717B1C43-0E13-4899-A53B-99B75C4CFE54}" type="presParOf" srcId="{E5B057BA-80E6-4772-8938-86C4FC3EF732}" destId="{261B2EF1-9463-4F61-A3E0-D2BB718D3113}" srcOrd="1" destOrd="0" presId="urn:microsoft.com/office/officeart/2005/8/layout/hierarchy3"/>
    <dgm:cxn modelId="{88C71CD3-BF31-41E7-B3A7-DF975F247321}" type="presParOf" srcId="{E6FC097B-8FC9-45CA-916E-1219C3CC9048}" destId="{7E5E5F64-6163-4B7B-8F00-3C27DF565683}" srcOrd="1" destOrd="0" presId="urn:microsoft.com/office/officeart/2005/8/layout/hierarchy3"/>
    <dgm:cxn modelId="{B115D8F7-2FA2-4123-BF96-99596A541EBB}" type="presParOf" srcId="{7E5E5F64-6163-4B7B-8F00-3C27DF565683}" destId="{4E9FCFD6-7654-4942-A8F8-C2A1FE09C279}" srcOrd="0" destOrd="0" presId="urn:microsoft.com/office/officeart/2005/8/layout/hierarchy3"/>
    <dgm:cxn modelId="{1B85FE12-8B6E-4F8B-A4D6-6C0981468E15}" type="presParOf" srcId="{7E5E5F64-6163-4B7B-8F00-3C27DF565683}" destId="{EBC6E7E6-DCC0-41B4-9FAB-68BA94EECAB6}" srcOrd="1" destOrd="0" presId="urn:microsoft.com/office/officeart/2005/8/layout/hierarchy3"/>
    <dgm:cxn modelId="{0C1F2AD1-AF74-423D-A363-EFAAE293FD62}" type="presParOf" srcId="{7E5E5F64-6163-4B7B-8F00-3C27DF565683}" destId="{D2C22B04-01DC-47A8-AA56-4428A7A52C3F}" srcOrd="2" destOrd="0" presId="urn:microsoft.com/office/officeart/2005/8/layout/hierarchy3"/>
    <dgm:cxn modelId="{BB5465C5-06DA-4374-BC59-478E5DED4C78}" type="presParOf" srcId="{7E5E5F64-6163-4B7B-8F00-3C27DF565683}" destId="{2285FB01-AE85-4A93-8C00-2DFB343E8CC7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86F7-F1D8-4010-8D06-FB8F93375FF4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4531-D959-454E-8998-7EED66E73D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714356"/>
          <a:ext cx="814393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0166" y="214290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Программа «МОЗАИКА»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93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2014-05-30T00:54:55Z</dcterms:created>
  <dcterms:modified xsi:type="dcterms:W3CDTF">2014-05-30T01:18:38Z</dcterms:modified>
</cp:coreProperties>
</file>