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Группа аудитория 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Востребованные отрасли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01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909130"/>
              </p:ext>
            </p:extLst>
          </p:nvPr>
        </p:nvGraphicFramePr>
        <p:xfrm>
          <a:off x="107503" y="152661"/>
          <a:ext cx="8856984" cy="6361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454117"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отрасли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Чем ответим?</a:t>
                      </a:r>
                      <a:endParaRPr lang="ru-RU" dirty="0"/>
                    </a:p>
                  </a:txBody>
                  <a:tcPr/>
                </a:tc>
              </a:tr>
              <a:tr h="1166038">
                <a:tc>
                  <a:txBody>
                    <a:bodyPr/>
                    <a:lstStyle/>
                    <a:p>
                      <a:r>
                        <a:rPr lang="ru-RU" dirty="0" smtClean="0"/>
                        <a:t>Машиностроение Обор.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Инженеры, программисты,</a:t>
                      </a:r>
                      <a:r>
                        <a:rPr lang="ru-RU" baseline="0" dirty="0" smtClean="0"/>
                        <a:t> слесарь, фрезеровщики, «компьютерщики»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Профильные классы, индивидуальные</a:t>
                      </a:r>
                      <a:r>
                        <a:rPr lang="ru-RU" baseline="0" dirty="0" smtClean="0"/>
                        <a:t> планы, школа-ВУЗ-предприятие</a:t>
                      </a:r>
                      <a:endParaRPr lang="ru-RU" dirty="0"/>
                    </a:p>
                  </a:txBody>
                  <a:tcPr/>
                </a:tc>
              </a:tr>
              <a:tr h="1798608">
                <a:tc>
                  <a:txBody>
                    <a:bodyPr/>
                    <a:lstStyle/>
                    <a:p>
                      <a:r>
                        <a:rPr lang="ru-RU" dirty="0" smtClean="0"/>
                        <a:t>Лесная промышленность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Инженеры, технологи, водители,</a:t>
                      </a:r>
                      <a:r>
                        <a:rPr lang="ru-RU" baseline="0" dirty="0" smtClean="0"/>
                        <a:t> деревообработчики,  инженер-химик,  разведение ценных пород древесины,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Сотрудничество с краевыми ОО (доп. образование), социальные практики</a:t>
                      </a:r>
                      <a:r>
                        <a:rPr lang="ru-RU" baseline="0" dirty="0" smtClean="0"/>
                        <a:t> ,  стажировки, </a:t>
                      </a:r>
                      <a:r>
                        <a:rPr lang="ru-RU" baseline="0" dirty="0" err="1" smtClean="0"/>
                        <a:t>волонтерство</a:t>
                      </a:r>
                      <a:r>
                        <a:rPr lang="ru-RU" baseline="0" dirty="0" smtClean="0"/>
                        <a:t>, объединения</a:t>
                      </a:r>
                      <a:endParaRPr lang="ru-RU" dirty="0"/>
                    </a:p>
                  </a:txBody>
                  <a:tcPr/>
                </a:tc>
              </a:tr>
              <a:tr h="11197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Логисты, экономисты,  механики, капитаны,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встреча с состоявшимися</a:t>
                      </a:r>
                      <a:r>
                        <a:rPr lang="ru-RU" baseline="0" dirty="0" smtClean="0"/>
                        <a:t> специалистами,  истории успеха, </a:t>
                      </a:r>
                      <a:endParaRPr lang="ru-RU" dirty="0"/>
                    </a:p>
                  </a:txBody>
                  <a:tcPr/>
                </a:tc>
              </a:tr>
              <a:tr h="454117">
                <a:tc>
                  <a:txBody>
                    <a:bodyPr/>
                    <a:lstStyle/>
                    <a:p>
                      <a:r>
                        <a:rPr lang="ru-RU" dirty="0" smtClean="0"/>
                        <a:t>Торговля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Маркетологи, логисты, психологи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Самозанятость</a:t>
                      </a:r>
                      <a:r>
                        <a:rPr lang="ru-RU" baseline="0" dirty="0" smtClean="0"/>
                        <a:t> как способность продавать свои компетенции.</a:t>
                      </a:r>
                      <a:endParaRPr lang="ru-RU" dirty="0"/>
                    </a:p>
                  </a:txBody>
                  <a:tcPr/>
                </a:tc>
              </a:tr>
              <a:tr h="454117">
                <a:tc>
                  <a:txBody>
                    <a:bodyPr/>
                    <a:lstStyle/>
                    <a:p>
                      <a:r>
                        <a:rPr lang="ru-RU" dirty="0" smtClean="0"/>
                        <a:t>Сфера услуг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4117">
                <a:tc>
                  <a:txBody>
                    <a:bodyPr/>
                    <a:lstStyle/>
                    <a:p>
                      <a:r>
                        <a:rPr lang="ru-RU" dirty="0" smtClean="0"/>
                        <a:t>Нефтепереработка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Инженеры, программисты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r>
                        <a:rPr lang="ru-RU" dirty="0" smtClean="0"/>
                        <a:t>-школа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288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104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Группа аудитория 6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</dc:title>
  <dc:creator>Пользователь</dc:creator>
  <cp:lastModifiedBy>Пользователь</cp:lastModifiedBy>
  <cp:revision>6</cp:revision>
  <dcterms:created xsi:type="dcterms:W3CDTF">2014-05-06T01:10:35Z</dcterms:created>
  <dcterms:modified xsi:type="dcterms:W3CDTF">2014-05-07T00:37:45Z</dcterms:modified>
</cp:coreProperties>
</file>