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98" r:id="rId3"/>
    <p:sldId id="297" r:id="rId4"/>
    <p:sldId id="29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F4B183"/>
    <a:srgbClr val="FFF2CC"/>
    <a:srgbClr val="203864"/>
    <a:srgbClr val="5A8DBC"/>
    <a:srgbClr val="4B6A88"/>
    <a:srgbClr val="758DA4"/>
    <a:srgbClr val="5A82AA"/>
    <a:srgbClr val="21273B"/>
    <a:srgbClr val="F0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33" autoAdjust="0"/>
  </p:normalViewPr>
  <p:slideViewPr>
    <p:cSldViewPr snapToGrid="0">
      <p:cViewPr varScale="1">
        <p:scale>
          <a:sx n="91" d="100"/>
          <a:sy n="91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FE19-DEB3-44C1-A377-DB56A154A6F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4AC28-12C2-46AE-B53A-53E1E7131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50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C0B5-0DFF-41B9-987A-BFABD0D2508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CEDA9-7F38-4AC8-8070-A7BA1602FA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93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07727"/>
          </a:xfrm>
        </p:spPr>
        <p:txBody>
          <a:bodyPr anchor="b"/>
          <a:lstStyle>
            <a:lvl1pPr algn="ctr">
              <a:defRPr sz="6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4800" y="5274129"/>
            <a:ext cx="9144000" cy="96584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76150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87788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511" y="99426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48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64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21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3" y="203200"/>
            <a:ext cx="11658600" cy="7831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48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marL="0" lvl="0" algn="ctr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0" y="1049375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0" y="1165754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3511" y="1282133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51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9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2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81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34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5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7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67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ECBBB-DB40-4297-8B40-49CE3F8F0E70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75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ferum.ru/?call_link=rpisNHk-xT1Z7ZOh2oJ0zrm8WKD98BTIr79hz7fPOBI" TargetMode="External"/><Relationship Id="rId2" Type="http://schemas.openxmlformats.org/officeDocument/2006/relationships/hyperlink" Target="https://sferum.ru/?call_link=cvWV4LPA7RDOs9FswZ8T2t3BMY5rDfsw1cgU-LJfBe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ferum.ru/?call_link=UGXh_ObMf5-eUmODpZH2N5YugM3Vi7kDLUgA-NPIjQ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132" y="1070026"/>
            <a:ext cx="11809614" cy="3377433"/>
          </a:xfrm>
        </p:spPr>
        <p:txBody>
          <a:bodyPr anchor="ctr">
            <a:noAutofit/>
          </a:bodyPr>
          <a:lstStyle/>
          <a:p>
            <a:r>
              <a:rPr lang="ru-RU" sz="3200" dirty="0"/>
              <a:t>О </a:t>
            </a:r>
            <a:r>
              <a:rPr lang="ru-RU" sz="3200" b="1" dirty="0" smtClean="0"/>
              <a:t>проведении </a:t>
            </a:r>
            <a:r>
              <a:rPr lang="ru-RU" sz="3200" b="1" dirty="0" err="1"/>
              <a:t>вебинаров</a:t>
            </a:r>
            <a:r>
              <a:rPr lang="ru-RU" sz="3200" b="1" dirty="0"/>
              <a:t>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по </a:t>
            </a:r>
            <a:r>
              <a:rPr lang="ru-RU" sz="3200" b="1" dirty="0"/>
              <a:t>вопросу внесения в федеральную информационную систему "Федеральный реестр сведений о документах об образовании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и </a:t>
            </a:r>
            <a:r>
              <a:rPr lang="ru-RU" sz="3200" b="1" dirty="0"/>
              <a:t>(или) о квалификации, документах об обучении" организациями, осуществляющими образовательную деятельность, сведений о документах об образовании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и </a:t>
            </a:r>
            <a:r>
              <a:rPr lang="ru-RU" sz="3200" b="1" dirty="0"/>
              <a:t>(или) о квалификации, выданных выпускникам 2023 года</a:t>
            </a:r>
            <a:endParaRPr lang="ru-RU" sz="3200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432350" y="4447459"/>
            <a:ext cx="1632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5 апреля 2023 г.</a:t>
            </a:r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52309" y="5195606"/>
            <a:ext cx="57734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/>
              <a:t>Лебедева Ольга Валерьевна, </a:t>
            </a:r>
            <a:br>
              <a:rPr lang="ru-RU" sz="2400" dirty="0" smtClean="0"/>
            </a:br>
            <a:r>
              <a:rPr lang="ru-RU" sz="2400" dirty="0" smtClean="0"/>
              <a:t>начальник отдела государственного контроля и надзора управления государственной регламентации образовательной деятельности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650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График проведения </a:t>
            </a:r>
            <a:r>
              <a:rPr lang="ru-RU" dirty="0" err="1" smtClean="0"/>
              <a:t>вебинаров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712815"/>
              </p:ext>
            </p:extLst>
          </p:nvPr>
        </p:nvGraphicFramePr>
        <p:xfrm>
          <a:off x="539263" y="1380148"/>
          <a:ext cx="11176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3599"/>
                <a:gridCol w="2641600"/>
                <a:gridCol w="3860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Муниципальный район / городской округ 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Дата, </a:t>
                      </a:r>
                      <a:b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 проведения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для подключения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Амурский,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Ванинский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Советско-Гаванский, Солнечный, Комсомольский,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Ульчский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районы, </a:t>
                      </a:r>
                    </a:p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Комсомольск-на-Амуре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апреля 2023 г. (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пн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 – 16.30 часов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https://sferum.ru/?call_link=cvWV4LPA7RDOs9FswZ8T2t3BMY5rDfsw1cgU-LJfBeI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Бикинский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Верхнебуреинский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Вяземский, имени Лазо, Нанайский, Николаевский, Хабаровский районы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апреля 2023 г. (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вт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 – 16.30 часов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https://sferum.ru/?call_link=rpisNHk-xT1Z7ZOh2oJ0zrm8WKD98BTIr79hz7fPOBI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Аяно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-Майский, Охотский, имени Полины Осипенко,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Тугуро-Чумиканский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Хабаровск</a:t>
                      </a:r>
                    </a:p>
                    <a:p>
                      <a:pPr algn="ctr"/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апреля 2023 г. (ср), 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 – 16.30 часов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https://sferum.ru/?call_link=UGXh_ObMf5-eUmODpZH2N5YugM3Vi7kDLUgA-NPIjQs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712815"/>
              </p:ext>
            </p:extLst>
          </p:nvPr>
        </p:nvGraphicFramePr>
        <p:xfrm>
          <a:off x="563033" y="1380148"/>
          <a:ext cx="11176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3599"/>
                <a:gridCol w="2641600"/>
                <a:gridCol w="3860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Муниципальный район / городской округ 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Дата, </a:t>
                      </a:r>
                      <a:b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 проведения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для подключения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Амурский,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Ванинский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Советско-Гаванский, Солнечный, Комсомольский,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Ульчский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районы, </a:t>
                      </a:r>
                    </a:p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Комсомольск-на-Амуре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апреля 2023 г. (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пн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 – 16.30 часов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https://sferum.ru/?call_link=cvWV4LPA7RDOs9FswZ8T2t3BMY5rDfsw1cgU-LJfBeI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Бикинский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Верхнебуреинский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Вяземский, имени Лазо, Нанайский, Николаевский, Хабаровский районы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апреля 2023 г. (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вт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 – 16.30 часов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https://sferum.ru/?call_link=rpisNHk-xT1Z7ZOh2oJ0zrm8WKD98BTIr79hz7fPOBI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Аяно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-Майский, Охотский, имени Полины Осипенко,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Тугуро-Чумиканский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Хабаровск</a:t>
                      </a:r>
                    </a:p>
                    <a:p>
                      <a:pPr algn="ctr"/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апреля 2023 г. (ср), </a:t>
                      </a:r>
                      <a:b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 – 16.30 часов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https://sferum.ru/?call_link=UGXh_ObMf5-eUmODpZH2N5YugM3Vi7kDLUgA-NPIjQs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502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Письма </a:t>
            </a:r>
            <a:r>
              <a:rPr lang="ru-RU" sz="2400" b="1" dirty="0">
                <a:solidFill>
                  <a:schemeClr val="tx1"/>
                </a:solidFill>
              </a:rPr>
              <a:t>в адрес руководителей органов местного самоуправления, осуществляющих управление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в сфере образования, руководителей общеобразовательных организаций </a:t>
            </a:r>
            <a:endParaRPr lang="ru-RU" sz="24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096597"/>
              </p:ext>
            </p:extLst>
          </p:nvPr>
        </p:nvGraphicFramePr>
        <p:xfrm>
          <a:off x="321733" y="1389597"/>
          <a:ext cx="11658600" cy="1978833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11658600"/>
              </a:tblGrid>
              <a:tr h="3341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644645">
                <a:tc>
                  <a:txBody>
                    <a:bodyPr/>
                    <a:lstStyle/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 </a:t>
                      </a:r>
                      <a:r>
                        <a:rPr lang="en-US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апреля</a:t>
                      </a:r>
                      <a:r>
                        <a:rPr lang="ru-RU" sz="3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2023 г. № 04.3-09-4626</a:t>
                      </a:r>
                      <a:endParaRPr lang="ru-RU" sz="3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"О проведении "кустовых" совещаний 10 – 12 апреля 2023 г. "</a:t>
                      </a:r>
                    </a:p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32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847045"/>
              </p:ext>
            </p:extLst>
          </p:nvPr>
        </p:nvGraphicFramePr>
        <p:xfrm>
          <a:off x="321733" y="3532554"/>
          <a:ext cx="11658600" cy="160215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1658600"/>
              </a:tblGrid>
              <a:tr h="16021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28 марта 2023 г. № 04-06-4220</a:t>
                      </a:r>
                    </a:p>
                    <a:p>
                      <a:pPr algn="ctr"/>
                      <a:r>
                        <a:rPr lang="ru-RU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"О проведении министерством образования и науки Хабаровского края мониторинга ФИС ФРДО"</a:t>
                      </a:r>
                      <a:endParaRPr lang="ru-RU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84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1"/>
                </a:solidFill>
              </a:rPr>
              <a:t>Предоставлена информация о готовности ОО к внесению сведений </a:t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в ФИС ФРДО (по запросу </a:t>
            </a:r>
            <a:r>
              <a:rPr lang="ru-RU" sz="3200" dirty="0">
                <a:solidFill>
                  <a:schemeClr val="accent1"/>
                </a:solidFill>
              </a:rPr>
              <a:t>от 28 марта 2023 г. </a:t>
            </a:r>
            <a:r>
              <a:rPr lang="ru-RU" sz="3200" dirty="0" smtClean="0">
                <a:solidFill>
                  <a:schemeClr val="accent1"/>
                </a:solidFill>
              </a:rPr>
              <a:t>№ 04-06-4220)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231" y="1445846"/>
            <a:ext cx="11004061" cy="5064369"/>
          </a:xfrm>
        </p:spPr>
        <p:txBody>
          <a:bodyPr>
            <a:noAutofit/>
          </a:bodyPr>
          <a:lstStyle/>
          <a:p>
            <a:r>
              <a:rPr lang="ru-RU" sz="3200" dirty="0" smtClean="0"/>
              <a:t>Амурский муниципальный район</a:t>
            </a:r>
          </a:p>
          <a:p>
            <a:r>
              <a:rPr lang="ru-RU" sz="3200" dirty="0" err="1" smtClean="0"/>
              <a:t>Бикинский</a:t>
            </a:r>
            <a:r>
              <a:rPr lang="ru-RU" sz="3200" dirty="0" smtClean="0"/>
              <a:t> муниципальный район</a:t>
            </a:r>
          </a:p>
          <a:p>
            <a:r>
              <a:rPr lang="ru-RU" sz="3200" dirty="0" err="1" smtClean="0"/>
              <a:t>Ванинский</a:t>
            </a:r>
            <a:r>
              <a:rPr lang="ru-RU" sz="3200" dirty="0" smtClean="0"/>
              <a:t> муниципальный район</a:t>
            </a:r>
          </a:p>
          <a:p>
            <a:r>
              <a:rPr lang="ru-RU" sz="3200" dirty="0" err="1" smtClean="0"/>
              <a:t>Верхнебуреинский</a:t>
            </a:r>
            <a:r>
              <a:rPr lang="ru-RU" sz="3200" dirty="0" smtClean="0"/>
              <a:t> муниципальный район</a:t>
            </a:r>
          </a:p>
          <a:p>
            <a:r>
              <a:rPr lang="ru-RU" sz="3200" dirty="0" smtClean="0"/>
              <a:t>Вяземский муниципальный район</a:t>
            </a:r>
          </a:p>
          <a:p>
            <a:r>
              <a:rPr lang="ru-RU" sz="3200" dirty="0" smtClean="0"/>
              <a:t>Нанайский муниципальный район</a:t>
            </a:r>
          </a:p>
          <a:p>
            <a:r>
              <a:rPr lang="ru-RU" sz="3200" dirty="0" smtClean="0"/>
              <a:t>район имени Полины Осипенко</a:t>
            </a:r>
          </a:p>
          <a:p>
            <a:r>
              <a:rPr lang="ru-RU" sz="3200" dirty="0" err="1" smtClean="0"/>
              <a:t>Тугуро-Чумиканский</a:t>
            </a:r>
            <a:r>
              <a:rPr lang="ru-RU" sz="3200" dirty="0" smtClean="0"/>
              <a:t> район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! Срок предоставления информации – до 11 апреля 2023 г.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111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">
      <a:majorFont>
        <a:latin typeface="Franklin Gothic Medium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1793</TotalTime>
  <Words>281</Words>
  <Application>Microsoft Office PowerPoint</Application>
  <PresentationFormat>Широкоэкранный</PresentationFormat>
  <Paragraphs>49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Medium</vt:lpstr>
      <vt:lpstr>Franklin Gothic Medium Cond</vt:lpstr>
      <vt:lpstr>Times New Roman</vt:lpstr>
      <vt:lpstr>Тема Office</vt:lpstr>
      <vt:lpstr>О проведении вебинаров  по вопросу внесения в федеральную информационную систему "Федеральный реестр сведений о документах об образовании  и (или) о квалификации, документах об обучении" организациями, осуществляющими образовательную деятельность, сведений о документах об образовании  и (или) о квалификации, выданных выпускникам 2023 года</vt:lpstr>
      <vt:lpstr>График проведения вебинаров</vt:lpstr>
      <vt:lpstr>Письма в адрес руководителей органов местного самоуправления, осуществляющих управление в сфере образования, руководителей общеобразовательных организаций </vt:lpstr>
      <vt:lpstr>Предоставлена информация о готовности ОО к внесению сведений  в ФИС ФРДО (по запросу от 28 марта 2023 г. № 04-06-4220)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готовности к проведению итогового сочинения (изложения) 7 декабря 2022 г.</dc:title>
  <dc:creator>Татьяна Александровна Григорьева</dc:creator>
  <cp:lastModifiedBy>Юлия Александровна Ярошенко</cp:lastModifiedBy>
  <cp:revision>321</cp:revision>
  <dcterms:created xsi:type="dcterms:W3CDTF">2022-11-29T23:50:11Z</dcterms:created>
  <dcterms:modified xsi:type="dcterms:W3CDTF">2023-04-05T06:11:04Z</dcterms:modified>
</cp:coreProperties>
</file>