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32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0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17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2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00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86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5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58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3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47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235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4DCF7-7F01-4492-893F-443544292BC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9C60E-4148-4DC1-8C7E-F9F1F7A53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10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ligaznaniy_school" TargetMode="External"/><Relationship Id="rId2" Type="http://schemas.openxmlformats.org/officeDocument/2006/relationships/hyperlink" Target="https://t.me/ligaznaniy_schoo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8119"/>
            <a:ext cx="10515600" cy="1325563"/>
          </a:xfrm>
        </p:spPr>
        <p:txBody>
          <a:bodyPr/>
          <a:lstStyle/>
          <a:p>
            <a:r>
              <a:rPr lang="ru-RU" dirty="0" smtClean="0"/>
              <a:t>«Лига знаний» на 04.04.2023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414810"/>
              </p:ext>
            </p:extLst>
          </p:nvPr>
        </p:nvGraphicFramePr>
        <p:xfrm>
          <a:off x="838200" y="1198256"/>
          <a:ext cx="105156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Территории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Школы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19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г. Хабаровск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Комсомольский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Солнечный 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Ульчский</a:t>
                      </a:r>
                      <a:r>
                        <a:rPr lang="ru-RU" dirty="0" smtClean="0"/>
                        <a:t>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Район им. Лазо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Хабаровский</a:t>
                      </a:r>
                      <a:r>
                        <a:rPr lang="ru-RU" baseline="0" dirty="0" smtClean="0"/>
                        <a:t>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Верхнебуреинский</a:t>
                      </a:r>
                      <a:r>
                        <a:rPr lang="ru-RU" dirty="0" smtClean="0"/>
                        <a:t>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Колледжи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Координаторы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45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Обучающиеся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415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79822" y="5764276"/>
            <a:ext cx="6096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u="sng" dirty="0" smtClean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https://t.me/ligaznaniy_school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u="sng" dirty="0" smtClean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https://vk.com/ligaznaniy_school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5853915"/>
            <a:ext cx="5917646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школьных координаторов канал в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телеграм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9584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55</Words>
  <Application>Microsoft Office PowerPoint</Application>
  <PresentationFormat>Широкоэкранный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«Лига знаний» на 04.04.2023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Лига знаний</dc:title>
  <dc:creator>Юлия Владимировна Зотова</dc:creator>
  <cp:lastModifiedBy>Юлия Александровна Ярошенко</cp:lastModifiedBy>
  <cp:revision>5</cp:revision>
  <dcterms:created xsi:type="dcterms:W3CDTF">2023-04-05T03:19:40Z</dcterms:created>
  <dcterms:modified xsi:type="dcterms:W3CDTF">2023-04-05T06:14:47Z</dcterms:modified>
</cp:coreProperties>
</file>