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70" r:id="rId12"/>
    <p:sldId id="319" r:id="rId1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2"/>
  </p:normalViewPr>
  <p:slideViewPr>
    <p:cSldViewPr>
      <p:cViewPr varScale="1">
        <p:scale>
          <a:sx n="79" d="100"/>
          <a:sy n="79" d="100"/>
        </p:scale>
        <p:origin x="94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1397" y="1726994"/>
            <a:ext cx="4099560" cy="5144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63564" y="1726994"/>
            <a:ext cx="4342765" cy="4253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734109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782020"/>
            <a:ext cx="10692130" cy="2778125"/>
          </a:xfrm>
          <a:custGeom>
            <a:avLst/>
            <a:gdLst/>
            <a:ahLst/>
            <a:cxnLst/>
            <a:rect l="l" t="t" r="r" b="b"/>
            <a:pathLst>
              <a:path w="10692130" h="2778125">
                <a:moveTo>
                  <a:pt x="10692003" y="0"/>
                </a:moveTo>
                <a:lnTo>
                  <a:pt x="0" y="0"/>
                </a:lnTo>
                <a:lnTo>
                  <a:pt x="0" y="2777985"/>
                </a:lnTo>
                <a:lnTo>
                  <a:pt x="10692003" y="2777985"/>
                </a:lnTo>
                <a:lnTo>
                  <a:pt x="10692003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1235710"/>
          </a:xfrm>
          <a:custGeom>
            <a:avLst/>
            <a:gdLst/>
            <a:ahLst/>
            <a:cxnLst/>
            <a:rect l="l" t="t" r="r" b="b"/>
            <a:pathLst>
              <a:path w="10692130" h="1235710">
                <a:moveTo>
                  <a:pt x="10692003" y="0"/>
                </a:moveTo>
                <a:lnTo>
                  <a:pt x="0" y="0"/>
                </a:lnTo>
                <a:lnTo>
                  <a:pt x="0" y="1235367"/>
                </a:lnTo>
                <a:lnTo>
                  <a:pt x="10692003" y="1235367"/>
                </a:lnTo>
                <a:lnTo>
                  <a:pt x="10692003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37759" y="0"/>
            <a:ext cx="4354243" cy="12353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153" y="223473"/>
            <a:ext cx="9805093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5259" y="2040532"/>
            <a:ext cx="10042881" cy="442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18651" y="7186464"/>
            <a:ext cx="268604" cy="252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95" dirty="0"/>
              <a:t>‹#›</a:t>
            </a:fld>
            <a:endParaRPr spc="-9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40" y="5296291"/>
            <a:ext cx="7721960" cy="17203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400"/>
              </a:lnSpc>
              <a:spcBef>
                <a:spcPts val="95"/>
              </a:spcBef>
            </a:pPr>
            <a:r>
              <a:rPr sz="3700" i="1" spc="130" dirty="0">
                <a:solidFill>
                  <a:srgbClr val="1D1D1B"/>
                </a:solidFill>
                <a:latin typeface="Trebuchet MS"/>
                <a:cs typeface="Trebuchet MS"/>
              </a:rPr>
              <a:t>ДЕЯТЕЛЬНОСТЬ </a:t>
            </a:r>
            <a:r>
              <a:rPr lang="en-US" sz="3700" i="1" spc="220" dirty="0" err="1">
                <a:solidFill>
                  <a:srgbClr val="1D1D1B"/>
                </a:solidFill>
                <a:latin typeface="Trebuchet MS"/>
                <a:cs typeface="Trebuchet MS"/>
              </a:rPr>
              <a:t>П</a:t>
            </a:r>
            <a:r>
              <a:rPr lang="ru-RU" sz="3700" i="1" spc="220" dirty="0">
                <a:solidFill>
                  <a:srgbClr val="1D1D1B"/>
                </a:solidFill>
                <a:latin typeface="Trebuchet MS"/>
                <a:cs typeface="Trebuchet MS"/>
              </a:rPr>
              <a:t>ЕРВИЧНЫХ ОТДЕЛЕНИЙ </a:t>
            </a:r>
            <a:br>
              <a:rPr lang="ru-RU" sz="3700" i="1" spc="220" dirty="0">
                <a:solidFill>
                  <a:srgbClr val="1D1D1B"/>
                </a:solidFill>
                <a:latin typeface="Trebuchet MS"/>
                <a:cs typeface="Trebuchet MS"/>
              </a:rPr>
            </a:br>
            <a:r>
              <a:rPr lang="ru-RU" sz="3700" i="1" spc="220" dirty="0">
                <a:solidFill>
                  <a:srgbClr val="1D1D1B"/>
                </a:solidFill>
                <a:latin typeface="Trebuchet MS"/>
                <a:cs typeface="Trebuchet MS"/>
              </a:rPr>
              <a:t>«ДВИЖЕНИЯ ПЕРВЫХ» </a:t>
            </a:r>
            <a:endParaRPr sz="37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32700" y="523621"/>
            <a:ext cx="2911144" cy="6460768"/>
            <a:chOff x="7607262" y="163153"/>
            <a:chExt cx="2911144" cy="646076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7262" y="163153"/>
              <a:ext cx="2911144" cy="7490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6352" y="5097830"/>
              <a:ext cx="1805679" cy="15260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46" y="223473"/>
            <a:ext cx="392366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ПЛАН </a:t>
            </a:r>
            <a:r>
              <a:rPr spc="60" dirty="0"/>
              <a:t>ДЕЙСТВИЙ </a:t>
            </a:r>
            <a:r>
              <a:rPr spc="65" dirty="0"/>
              <a:t> </a:t>
            </a:r>
            <a:r>
              <a:rPr spc="114" dirty="0"/>
              <a:t>ПЕРВИЧНОГО</a:t>
            </a:r>
            <a:r>
              <a:rPr spc="-135" dirty="0"/>
              <a:t> </a:t>
            </a:r>
            <a:r>
              <a:rPr spc="50" dirty="0"/>
              <a:t>ОТДЕЛЕНИЯ</a:t>
            </a:r>
          </a:p>
        </p:txBody>
      </p:sp>
      <p:sp>
        <p:nvSpPr>
          <p:cNvPr id="3" name="object 3"/>
          <p:cNvSpPr/>
          <p:nvPr/>
        </p:nvSpPr>
        <p:spPr>
          <a:xfrm>
            <a:off x="439662" y="230097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1361" y="0"/>
                </a:moveTo>
                <a:lnTo>
                  <a:pt x="13046" y="1680"/>
                </a:lnTo>
                <a:lnTo>
                  <a:pt x="6256" y="6262"/>
                </a:lnTo>
                <a:lnTo>
                  <a:pt x="1678" y="13056"/>
                </a:lnTo>
                <a:lnTo>
                  <a:pt x="0" y="21374"/>
                </a:lnTo>
                <a:lnTo>
                  <a:pt x="1678" y="29691"/>
                </a:lnTo>
                <a:lnTo>
                  <a:pt x="6256" y="36485"/>
                </a:lnTo>
                <a:lnTo>
                  <a:pt x="13046" y="41067"/>
                </a:lnTo>
                <a:lnTo>
                  <a:pt x="21361" y="42748"/>
                </a:lnTo>
                <a:lnTo>
                  <a:pt x="29683" y="41067"/>
                </a:lnTo>
                <a:lnTo>
                  <a:pt x="36477" y="36485"/>
                </a:lnTo>
                <a:lnTo>
                  <a:pt x="41056" y="29691"/>
                </a:lnTo>
                <a:lnTo>
                  <a:pt x="42735" y="21374"/>
                </a:lnTo>
                <a:lnTo>
                  <a:pt x="41056" y="13056"/>
                </a:lnTo>
                <a:lnTo>
                  <a:pt x="36477" y="6262"/>
                </a:lnTo>
                <a:lnTo>
                  <a:pt x="29683" y="1680"/>
                </a:lnTo>
                <a:lnTo>
                  <a:pt x="21361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662" y="437568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1361" y="0"/>
                </a:moveTo>
                <a:lnTo>
                  <a:pt x="13046" y="1680"/>
                </a:lnTo>
                <a:lnTo>
                  <a:pt x="6256" y="6262"/>
                </a:lnTo>
                <a:lnTo>
                  <a:pt x="1678" y="13056"/>
                </a:lnTo>
                <a:lnTo>
                  <a:pt x="0" y="21374"/>
                </a:lnTo>
                <a:lnTo>
                  <a:pt x="1678" y="29691"/>
                </a:lnTo>
                <a:lnTo>
                  <a:pt x="6256" y="36485"/>
                </a:lnTo>
                <a:lnTo>
                  <a:pt x="13046" y="41067"/>
                </a:lnTo>
                <a:lnTo>
                  <a:pt x="21361" y="42748"/>
                </a:lnTo>
                <a:lnTo>
                  <a:pt x="29683" y="41067"/>
                </a:lnTo>
                <a:lnTo>
                  <a:pt x="36477" y="36485"/>
                </a:lnTo>
                <a:lnTo>
                  <a:pt x="41056" y="29691"/>
                </a:lnTo>
                <a:lnTo>
                  <a:pt x="42735" y="21374"/>
                </a:lnTo>
                <a:lnTo>
                  <a:pt x="41056" y="13056"/>
                </a:lnTo>
                <a:lnTo>
                  <a:pt x="36477" y="6262"/>
                </a:lnTo>
                <a:lnTo>
                  <a:pt x="29683" y="1680"/>
                </a:lnTo>
                <a:lnTo>
                  <a:pt x="21361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9662" y="458535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1361" y="0"/>
                </a:moveTo>
                <a:lnTo>
                  <a:pt x="13046" y="1680"/>
                </a:lnTo>
                <a:lnTo>
                  <a:pt x="6256" y="6262"/>
                </a:lnTo>
                <a:lnTo>
                  <a:pt x="1678" y="13056"/>
                </a:lnTo>
                <a:lnTo>
                  <a:pt x="0" y="21374"/>
                </a:lnTo>
                <a:lnTo>
                  <a:pt x="1678" y="29691"/>
                </a:lnTo>
                <a:lnTo>
                  <a:pt x="6256" y="36485"/>
                </a:lnTo>
                <a:lnTo>
                  <a:pt x="13046" y="41067"/>
                </a:lnTo>
                <a:lnTo>
                  <a:pt x="21361" y="42748"/>
                </a:lnTo>
                <a:lnTo>
                  <a:pt x="29683" y="41067"/>
                </a:lnTo>
                <a:lnTo>
                  <a:pt x="36477" y="36485"/>
                </a:lnTo>
                <a:lnTo>
                  <a:pt x="41056" y="29691"/>
                </a:lnTo>
                <a:lnTo>
                  <a:pt x="42735" y="21374"/>
                </a:lnTo>
                <a:lnTo>
                  <a:pt x="41056" y="13056"/>
                </a:lnTo>
                <a:lnTo>
                  <a:pt x="36477" y="6262"/>
                </a:lnTo>
                <a:lnTo>
                  <a:pt x="29683" y="1680"/>
                </a:lnTo>
                <a:lnTo>
                  <a:pt x="21361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662" y="270223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1361" y="0"/>
                </a:moveTo>
                <a:lnTo>
                  <a:pt x="13046" y="1680"/>
                </a:lnTo>
                <a:lnTo>
                  <a:pt x="6256" y="6262"/>
                </a:lnTo>
                <a:lnTo>
                  <a:pt x="1678" y="13056"/>
                </a:lnTo>
                <a:lnTo>
                  <a:pt x="0" y="21374"/>
                </a:lnTo>
                <a:lnTo>
                  <a:pt x="1678" y="29691"/>
                </a:lnTo>
                <a:lnTo>
                  <a:pt x="6256" y="36485"/>
                </a:lnTo>
                <a:lnTo>
                  <a:pt x="13046" y="41067"/>
                </a:lnTo>
                <a:lnTo>
                  <a:pt x="21361" y="42748"/>
                </a:lnTo>
                <a:lnTo>
                  <a:pt x="29683" y="41067"/>
                </a:lnTo>
                <a:lnTo>
                  <a:pt x="36477" y="36485"/>
                </a:lnTo>
                <a:lnTo>
                  <a:pt x="41056" y="29691"/>
                </a:lnTo>
                <a:lnTo>
                  <a:pt x="42735" y="21374"/>
                </a:lnTo>
                <a:lnTo>
                  <a:pt x="41056" y="13056"/>
                </a:lnTo>
                <a:lnTo>
                  <a:pt x="36477" y="6262"/>
                </a:lnTo>
                <a:lnTo>
                  <a:pt x="29683" y="1680"/>
                </a:lnTo>
                <a:lnTo>
                  <a:pt x="21361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0246" y="1525937"/>
            <a:ext cx="4401820" cy="540194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7145" marR="594360">
              <a:lnSpc>
                <a:spcPts val="1300"/>
              </a:lnSpc>
              <a:spcBef>
                <a:spcPts val="270"/>
              </a:spcBef>
              <a:buAutoNum type="arabicPeriod"/>
              <a:tabLst>
                <a:tab pos="160020" algn="l"/>
              </a:tabLst>
            </a:pPr>
            <a:r>
              <a:rPr sz="1200" b="1" spc="35" dirty="0">
                <a:latin typeface="Trebuchet MS"/>
                <a:cs typeface="Trebuchet MS"/>
              </a:rPr>
              <a:t>ПОДГОТОВИТЬ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40" dirty="0">
                <a:latin typeface="Trebuchet MS"/>
                <a:cs typeface="Trebuchet MS"/>
              </a:rPr>
              <a:t>И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45" dirty="0">
                <a:latin typeface="Trebuchet MS"/>
                <a:cs typeface="Trebuchet MS"/>
              </a:rPr>
              <a:t>ПРОВЕСТИ</a:t>
            </a:r>
            <a:r>
              <a:rPr sz="1200" b="1" spc="-50" dirty="0">
                <a:latin typeface="Trebuchet MS"/>
                <a:cs typeface="Trebuchet MS"/>
              </a:rPr>
              <a:t> </a:t>
            </a:r>
            <a:r>
              <a:rPr sz="1200" b="1" spc="40" dirty="0">
                <a:latin typeface="Trebuchet MS"/>
                <a:cs typeface="Trebuchet MS"/>
              </a:rPr>
              <a:t>ОБЩЕЕ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55" dirty="0">
                <a:latin typeface="Trebuchet MS"/>
                <a:cs typeface="Trebuchet MS"/>
              </a:rPr>
              <a:t>СОБРАНИЕ </a:t>
            </a:r>
            <a:r>
              <a:rPr sz="1200" b="1" spc="-345" dirty="0">
                <a:latin typeface="Trebuchet MS"/>
                <a:cs typeface="Trebuchet MS"/>
              </a:rPr>
              <a:t> </a:t>
            </a:r>
            <a:r>
              <a:rPr sz="1200" b="1" spc="55" dirty="0">
                <a:latin typeface="Trebuchet MS"/>
                <a:cs typeface="Trebuchet MS"/>
              </a:rPr>
              <a:t>ПЕРВИЧНОГО</a:t>
            </a:r>
            <a:r>
              <a:rPr sz="1200" b="1" spc="-60" dirty="0">
                <a:latin typeface="Trebuchet MS"/>
                <a:cs typeface="Trebuchet MS"/>
              </a:rPr>
              <a:t> </a:t>
            </a:r>
            <a:r>
              <a:rPr sz="1200" b="1" spc="25" dirty="0">
                <a:latin typeface="Trebuchet MS"/>
                <a:cs typeface="Trebuchet MS"/>
              </a:rPr>
              <a:t>ОТДЕЛЕНИЯ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b="1" spc="65" dirty="0">
                <a:latin typeface="Trebuchet MS"/>
                <a:cs typeface="Trebuchet MS"/>
              </a:rPr>
              <a:t>В</a:t>
            </a:r>
            <a:r>
              <a:rPr sz="1200" b="1" spc="-60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рамках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общего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25" dirty="0">
                <a:latin typeface="Trebuchet MS"/>
                <a:cs typeface="Trebuchet MS"/>
              </a:rPr>
              <a:t>собрания:</a:t>
            </a:r>
            <a:endParaRPr sz="1200">
              <a:latin typeface="Trebuchet MS"/>
              <a:cs typeface="Trebuchet MS"/>
            </a:endParaRPr>
          </a:p>
          <a:p>
            <a:pPr marL="104139">
              <a:lnSpc>
                <a:spcPts val="1255"/>
              </a:lnSpc>
              <a:spcBef>
                <a:spcPts val="405"/>
              </a:spcBef>
            </a:pPr>
            <a:r>
              <a:rPr sz="1050" b="1" spc="-30" dirty="0">
                <a:latin typeface="Trebuchet MS"/>
                <a:cs typeface="Trebuchet MS"/>
              </a:rPr>
              <a:t>Обсудить</a:t>
            </a:r>
            <a:r>
              <a:rPr sz="1050" b="1" spc="-35" dirty="0">
                <a:latin typeface="Trebuchet MS"/>
                <a:cs typeface="Trebuchet MS"/>
              </a:rPr>
              <a:t> </a:t>
            </a:r>
            <a:r>
              <a:rPr sz="1050" b="1" spc="-20" dirty="0">
                <a:latin typeface="Trebuchet MS"/>
                <a:cs typeface="Trebuchet MS"/>
              </a:rPr>
              <a:t>организационную</a:t>
            </a:r>
            <a:r>
              <a:rPr sz="1050" b="1" spc="-35" dirty="0">
                <a:latin typeface="Trebuchet MS"/>
                <a:cs typeface="Trebuchet MS"/>
              </a:rPr>
              <a:t> </a:t>
            </a:r>
            <a:r>
              <a:rPr sz="1050" b="1" spc="-45" dirty="0">
                <a:latin typeface="Trebuchet MS"/>
                <a:cs typeface="Trebuchet MS"/>
              </a:rPr>
              <a:t>структуру</a:t>
            </a:r>
            <a:r>
              <a:rPr sz="1050" b="1" spc="-30" dirty="0">
                <a:latin typeface="Trebuchet MS"/>
                <a:cs typeface="Trebuchet MS"/>
              </a:rPr>
              <a:t> </a:t>
            </a:r>
            <a:r>
              <a:rPr sz="1050" spc="5" dirty="0">
                <a:latin typeface="Trebuchet MS"/>
                <a:cs typeface="Trebuchet MS"/>
              </a:rPr>
              <a:t>первичного</a:t>
            </a:r>
            <a:r>
              <a:rPr sz="1050" spc="-35" dirty="0">
                <a:latin typeface="Trebuchet MS"/>
                <a:cs typeface="Trebuchet MS"/>
              </a:rPr>
              <a:t> </a:t>
            </a:r>
            <a:r>
              <a:rPr sz="1050" spc="-25" dirty="0">
                <a:latin typeface="Trebuchet MS"/>
                <a:cs typeface="Trebuchet MS"/>
              </a:rPr>
              <a:t>отделения,</a:t>
            </a:r>
            <a:endParaRPr sz="1050">
              <a:latin typeface="Trebuchet MS"/>
              <a:cs typeface="Trebuchet MS"/>
            </a:endParaRPr>
          </a:p>
          <a:p>
            <a:pPr marL="104139">
              <a:lnSpc>
                <a:spcPts val="1255"/>
              </a:lnSpc>
            </a:pPr>
            <a:r>
              <a:rPr sz="1050" spc="30" dirty="0">
                <a:latin typeface="Trebuchet MS"/>
                <a:cs typeface="Trebuchet MS"/>
              </a:rPr>
              <a:t>в</a:t>
            </a:r>
            <a:r>
              <a:rPr sz="1050" spc="-45" dirty="0">
                <a:latin typeface="Trebuchet MS"/>
                <a:cs typeface="Trebuchet MS"/>
              </a:rPr>
              <a:t> </a:t>
            </a:r>
            <a:r>
              <a:rPr sz="1050" spc="-25" dirty="0">
                <a:latin typeface="Trebuchet MS"/>
                <a:cs typeface="Trebuchet MS"/>
              </a:rPr>
              <a:t>том</a:t>
            </a:r>
            <a:r>
              <a:rPr sz="1050" spc="-4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числе</a:t>
            </a:r>
            <a:r>
              <a:rPr sz="1050" spc="-45" dirty="0">
                <a:latin typeface="Trebuchet MS"/>
                <a:cs typeface="Trebuchet MS"/>
              </a:rPr>
              <a:t> </a:t>
            </a:r>
            <a:r>
              <a:rPr sz="1050" spc="15" dirty="0">
                <a:latin typeface="Trebuchet MS"/>
                <a:cs typeface="Trebuchet MS"/>
              </a:rPr>
              <a:t>вопрос</a:t>
            </a:r>
            <a:r>
              <a:rPr sz="1050" spc="-4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формирования</a:t>
            </a:r>
            <a:r>
              <a:rPr sz="1050" spc="-45" dirty="0">
                <a:latin typeface="Trebuchet MS"/>
                <a:cs typeface="Trebuchet MS"/>
              </a:rPr>
              <a:t> </a:t>
            </a:r>
            <a:r>
              <a:rPr sz="1050" spc="-30" dirty="0">
                <a:latin typeface="Trebuchet MS"/>
                <a:cs typeface="Trebuchet MS"/>
              </a:rPr>
              <a:t>и</a:t>
            </a:r>
            <a:r>
              <a:rPr sz="1050" spc="-4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деятельности</a:t>
            </a:r>
            <a:r>
              <a:rPr sz="1050" spc="-45" dirty="0">
                <a:latin typeface="Trebuchet MS"/>
                <a:cs typeface="Trebuchet MS"/>
              </a:rPr>
              <a:t> </a:t>
            </a:r>
            <a:r>
              <a:rPr sz="1050" spc="5" dirty="0">
                <a:latin typeface="Trebuchet MS"/>
                <a:cs typeface="Trebuchet MS"/>
              </a:rPr>
              <a:t>«Советов</a:t>
            </a:r>
            <a:r>
              <a:rPr sz="1050" spc="-4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первых»</a:t>
            </a:r>
            <a:endParaRPr sz="1050">
              <a:latin typeface="Trebuchet MS"/>
              <a:cs typeface="Trebuchet MS"/>
            </a:endParaRPr>
          </a:p>
          <a:p>
            <a:pPr marL="104139" marR="33655">
              <a:lnSpc>
                <a:spcPts val="1250"/>
              </a:lnSpc>
              <a:spcBef>
                <a:spcPts val="700"/>
              </a:spcBef>
            </a:pPr>
            <a:r>
              <a:rPr sz="1050" b="1" spc="-25" dirty="0">
                <a:latin typeface="Trebuchet MS"/>
                <a:cs typeface="Trebuchet MS"/>
              </a:rPr>
              <a:t>Выдвинуть</a:t>
            </a:r>
            <a:r>
              <a:rPr sz="1050" b="1" spc="-50" dirty="0">
                <a:latin typeface="Trebuchet MS"/>
                <a:cs typeface="Trebuchet MS"/>
              </a:rPr>
              <a:t> </a:t>
            </a:r>
            <a:r>
              <a:rPr sz="1050" b="1" spc="-30" dirty="0">
                <a:latin typeface="Trebuchet MS"/>
                <a:cs typeface="Trebuchet MS"/>
              </a:rPr>
              <a:t>кандидатов</a:t>
            </a:r>
            <a:r>
              <a:rPr sz="1050" b="1" spc="-4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на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должность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председателя</a:t>
            </a:r>
            <a:r>
              <a:rPr sz="1050" spc="-4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«Совета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первых» </a:t>
            </a:r>
            <a:r>
              <a:rPr sz="1050" spc="-300" dirty="0">
                <a:latin typeface="Trebuchet MS"/>
                <a:cs typeface="Trebuchet MS"/>
              </a:rPr>
              <a:t> </a:t>
            </a:r>
            <a:r>
              <a:rPr sz="1050" spc="-30" dirty="0">
                <a:latin typeface="Trebuchet MS"/>
                <a:cs typeface="Trebuchet MS"/>
              </a:rPr>
              <a:t>и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spc="5" dirty="0">
                <a:latin typeface="Trebuchet MS"/>
                <a:cs typeface="Trebuchet MS"/>
              </a:rPr>
              <a:t>членов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«Совета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первых»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spc="15" dirty="0">
                <a:latin typeface="Trebuchet MS"/>
                <a:cs typeface="Trebuchet MS"/>
              </a:rPr>
              <a:t>из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числа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spc="5" dirty="0">
                <a:latin typeface="Trebuchet MS"/>
                <a:cs typeface="Trebuchet MS"/>
              </a:rPr>
              <a:t>обучающихся</a:t>
            </a:r>
            <a:endParaRPr sz="1050">
              <a:latin typeface="Trebuchet MS"/>
              <a:cs typeface="Trebuchet MS"/>
            </a:endParaRPr>
          </a:p>
          <a:p>
            <a:pPr marL="104139" marR="222885">
              <a:lnSpc>
                <a:spcPts val="1250"/>
              </a:lnSpc>
              <a:spcBef>
                <a:spcPts val="660"/>
              </a:spcBef>
            </a:pPr>
            <a:r>
              <a:rPr sz="1050" b="1" spc="-15" dirty="0">
                <a:latin typeface="Trebuchet MS"/>
                <a:cs typeface="Trebuchet MS"/>
              </a:rPr>
              <a:t>Провести </a:t>
            </a:r>
            <a:r>
              <a:rPr sz="1050" b="1" spc="-25" dirty="0">
                <a:latin typeface="Trebuchet MS"/>
                <a:cs typeface="Trebuchet MS"/>
              </a:rPr>
              <a:t>презентацию </a:t>
            </a:r>
            <a:r>
              <a:rPr sz="1050" b="1" spc="-45" dirty="0">
                <a:latin typeface="Trebuchet MS"/>
                <a:cs typeface="Trebuchet MS"/>
              </a:rPr>
              <a:t>тематических </a:t>
            </a:r>
            <a:r>
              <a:rPr sz="1050" b="1" spc="-25" dirty="0">
                <a:latin typeface="Trebuchet MS"/>
                <a:cs typeface="Trebuchet MS"/>
              </a:rPr>
              <a:t>направлений </a:t>
            </a:r>
            <a:r>
              <a:rPr sz="1050" spc="-30" dirty="0">
                <a:latin typeface="Trebuchet MS"/>
                <a:cs typeface="Trebuchet MS"/>
              </a:rPr>
              <a:t>и </a:t>
            </a:r>
            <a:r>
              <a:rPr sz="1050" spc="5" dirty="0">
                <a:latin typeface="Trebuchet MS"/>
                <a:cs typeface="Trebuchet MS"/>
              </a:rPr>
              <a:t>проектов </a:t>
            </a:r>
            <a:r>
              <a:rPr sz="1050" spc="10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Движения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spc="-30" dirty="0">
                <a:latin typeface="Trebuchet MS"/>
                <a:cs typeface="Trebuchet MS"/>
              </a:rPr>
              <a:t>и</a:t>
            </a:r>
            <a:r>
              <a:rPr sz="1050" spc="-45" dirty="0">
                <a:latin typeface="Trebuchet MS"/>
                <a:cs typeface="Trebuchet MS"/>
              </a:rPr>
              <a:t> </a:t>
            </a:r>
            <a:r>
              <a:rPr sz="1050" b="1" spc="-25" dirty="0">
                <a:latin typeface="Trebuchet MS"/>
                <a:cs typeface="Trebuchet MS"/>
              </a:rPr>
              <a:t>определить</a:t>
            </a:r>
            <a:r>
              <a:rPr sz="1050" b="1" spc="-50" dirty="0">
                <a:latin typeface="Trebuchet MS"/>
                <a:cs typeface="Trebuchet MS"/>
              </a:rPr>
              <a:t> </a:t>
            </a:r>
            <a:r>
              <a:rPr sz="1050" b="1" spc="-10" dirty="0">
                <a:latin typeface="Trebuchet MS"/>
                <a:cs typeface="Trebuchet MS"/>
              </a:rPr>
              <a:t>направления</a:t>
            </a:r>
            <a:r>
              <a:rPr sz="1050" b="1" spc="-4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для</a:t>
            </a:r>
            <a:r>
              <a:rPr sz="1050" spc="-4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развития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spc="30" dirty="0">
                <a:latin typeface="Trebuchet MS"/>
                <a:cs typeface="Trebuchet MS"/>
              </a:rPr>
              <a:t>в</a:t>
            </a:r>
            <a:r>
              <a:rPr sz="1050" spc="-4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ближайшее </a:t>
            </a:r>
            <a:r>
              <a:rPr sz="1050" spc="-305" dirty="0">
                <a:latin typeface="Trebuchet MS"/>
                <a:cs typeface="Trebuchet MS"/>
              </a:rPr>
              <a:t> </a:t>
            </a:r>
            <a:r>
              <a:rPr sz="1050" spc="5" dirty="0">
                <a:latin typeface="Trebuchet MS"/>
                <a:cs typeface="Trebuchet MS"/>
              </a:rPr>
              <a:t>время</a:t>
            </a:r>
            <a:r>
              <a:rPr sz="1050" spc="-55" dirty="0">
                <a:latin typeface="Trebuchet MS"/>
                <a:cs typeface="Trebuchet MS"/>
              </a:rPr>
              <a:t> </a:t>
            </a:r>
            <a:r>
              <a:rPr sz="1050" spc="15" dirty="0">
                <a:latin typeface="Trebuchet MS"/>
                <a:cs typeface="Trebuchet MS"/>
              </a:rPr>
              <a:t>из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презентованных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rebuchet MS"/>
              <a:cs typeface="Trebuchet MS"/>
            </a:endParaRPr>
          </a:p>
          <a:p>
            <a:pPr marL="17145" marR="558165">
              <a:lnSpc>
                <a:spcPts val="1300"/>
              </a:lnSpc>
              <a:buAutoNum type="arabicPeriod" startAt="2"/>
              <a:tabLst>
                <a:tab pos="189230" algn="l"/>
              </a:tabLst>
            </a:pPr>
            <a:r>
              <a:rPr sz="1200" b="1" spc="50" dirty="0">
                <a:latin typeface="Trebuchet MS"/>
                <a:cs typeface="Trebuchet MS"/>
              </a:rPr>
              <a:t>ОРГАНИЗОВАТЬ</a:t>
            </a:r>
            <a:r>
              <a:rPr sz="1200" b="1" spc="-70" dirty="0">
                <a:latin typeface="Trebuchet MS"/>
                <a:cs typeface="Trebuchet MS"/>
              </a:rPr>
              <a:t> </a:t>
            </a:r>
            <a:r>
              <a:rPr sz="1200" b="1" spc="85" dirty="0">
                <a:latin typeface="Trebuchet MS"/>
                <a:cs typeface="Trebuchet MS"/>
              </a:rPr>
              <a:t>В</a:t>
            </a:r>
            <a:r>
              <a:rPr sz="1200" b="1" spc="-65" dirty="0">
                <a:latin typeface="Trebuchet MS"/>
                <a:cs typeface="Trebuchet MS"/>
              </a:rPr>
              <a:t> </a:t>
            </a:r>
            <a:r>
              <a:rPr sz="1200" b="1" spc="60" dirty="0">
                <a:latin typeface="Trebuchet MS"/>
                <a:cs typeface="Trebuchet MS"/>
              </a:rPr>
              <a:t>РАМКАХ</a:t>
            </a:r>
            <a:r>
              <a:rPr sz="1200" b="1" spc="-65" dirty="0">
                <a:latin typeface="Trebuchet MS"/>
                <a:cs typeface="Trebuchet MS"/>
              </a:rPr>
              <a:t> </a:t>
            </a:r>
            <a:r>
              <a:rPr sz="1200" b="1" spc="50" dirty="0">
                <a:latin typeface="Trebuchet MS"/>
                <a:cs typeface="Trebuchet MS"/>
              </a:rPr>
              <a:t>ОБЩЕГО</a:t>
            </a:r>
            <a:r>
              <a:rPr sz="1200" b="1" spc="-70" dirty="0">
                <a:latin typeface="Trebuchet MS"/>
                <a:cs typeface="Trebuchet MS"/>
              </a:rPr>
              <a:t> </a:t>
            </a:r>
            <a:r>
              <a:rPr sz="1200" b="1" spc="55" dirty="0">
                <a:latin typeface="Trebuchet MS"/>
                <a:cs typeface="Trebuchet MS"/>
              </a:rPr>
              <a:t>СОБРАНИЯ </a:t>
            </a:r>
            <a:r>
              <a:rPr sz="1200" b="1" spc="-345" dirty="0">
                <a:latin typeface="Trebuchet MS"/>
                <a:cs typeface="Trebuchet MS"/>
              </a:rPr>
              <a:t> </a:t>
            </a:r>
            <a:r>
              <a:rPr sz="1200" b="1" spc="10" dirty="0">
                <a:latin typeface="Trebuchet MS"/>
                <a:cs typeface="Trebuchet MS"/>
              </a:rPr>
              <a:t>(ИЛИ</a:t>
            </a:r>
            <a:r>
              <a:rPr sz="1200" b="1" spc="-60" dirty="0">
                <a:latin typeface="Trebuchet MS"/>
                <a:cs typeface="Trebuchet MS"/>
              </a:rPr>
              <a:t> </a:t>
            </a:r>
            <a:r>
              <a:rPr sz="1200" b="1" spc="20" dirty="0">
                <a:latin typeface="Trebuchet MS"/>
                <a:cs typeface="Trebuchet MS"/>
              </a:rPr>
              <a:t>КАК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25" dirty="0">
                <a:latin typeface="Trebuchet MS"/>
                <a:cs typeface="Trebuchet MS"/>
              </a:rPr>
              <a:t>ОТДЕЛЬНЫЕ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15" dirty="0">
                <a:latin typeface="Trebuchet MS"/>
                <a:cs typeface="Trebuchet MS"/>
              </a:rPr>
              <a:t>МЕРОПРИЯТИЯ):</a:t>
            </a:r>
            <a:endParaRPr sz="1200">
              <a:latin typeface="Trebuchet MS"/>
              <a:cs typeface="Trebuchet MS"/>
            </a:endParaRPr>
          </a:p>
          <a:p>
            <a:pPr marL="104139">
              <a:lnSpc>
                <a:spcPct val="100000"/>
              </a:lnSpc>
              <a:spcBef>
                <a:spcPts val="730"/>
              </a:spcBef>
            </a:pPr>
            <a:r>
              <a:rPr sz="1050" b="1" spc="-10" dirty="0">
                <a:latin typeface="Trebuchet MS"/>
                <a:cs typeface="Trebuchet MS"/>
              </a:rPr>
              <a:t>командообразующую</a:t>
            </a:r>
            <a:r>
              <a:rPr sz="1050" b="1" spc="-40" dirty="0">
                <a:latin typeface="Trebuchet MS"/>
                <a:cs typeface="Trebuchet MS"/>
              </a:rPr>
              <a:t> </a:t>
            </a:r>
            <a:r>
              <a:rPr sz="1050" b="1" spc="-20" dirty="0">
                <a:latin typeface="Trebuchet MS"/>
                <a:cs typeface="Trebuchet MS"/>
              </a:rPr>
              <a:t>встречу</a:t>
            </a:r>
            <a:r>
              <a:rPr sz="1050" b="1" spc="-40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состава</a:t>
            </a:r>
            <a:r>
              <a:rPr sz="1050" spc="-40" dirty="0">
                <a:latin typeface="Trebuchet MS"/>
                <a:cs typeface="Trebuchet MS"/>
              </a:rPr>
              <a:t> </a:t>
            </a:r>
            <a:r>
              <a:rPr sz="1050" spc="5" dirty="0">
                <a:latin typeface="Trebuchet MS"/>
                <a:cs typeface="Trebuchet MS"/>
              </a:rPr>
              <a:t>первичного</a:t>
            </a:r>
            <a:r>
              <a:rPr sz="1050" spc="-40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отделения</a:t>
            </a:r>
            <a:endParaRPr sz="1050">
              <a:latin typeface="Trebuchet MS"/>
              <a:cs typeface="Trebuchet MS"/>
            </a:endParaRPr>
          </a:p>
          <a:p>
            <a:pPr marL="104139" marR="5080">
              <a:lnSpc>
                <a:spcPts val="1250"/>
              </a:lnSpc>
              <a:spcBef>
                <a:spcPts val="445"/>
              </a:spcBef>
            </a:pPr>
            <a:r>
              <a:rPr sz="1050" b="1" spc="-25" dirty="0">
                <a:latin typeface="Trebuchet MS"/>
                <a:cs typeface="Trebuchet MS"/>
              </a:rPr>
              <a:t>стратегическую</a:t>
            </a:r>
            <a:r>
              <a:rPr sz="1050" b="1" spc="-50" dirty="0">
                <a:latin typeface="Trebuchet MS"/>
                <a:cs typeface="Trebuchet MS"/>
              </a:rPr>
              <a:t> </a:t>
            </a:r>
            <a:r>
              <a:rPr sz="1050" b="1" spc="-15" dirty="0">
                <a:latin typeface="Trebuchet MS"/>
                <a:cs typeface="Trebuchet MS"/>
              </a:rPr>
              <a:t>сессию</a:t>
            </a:r>
            <a:r>
              <a:rPr sz="1050" b="1" spc="-45" dirty="0">
                <a:latin typeface="Trebuchet MS"/>
                <a:cs typeface="Trebuchet MS"/>
              </a:rPr>
              <a:t> </a:t>
            </a:r>
            <a:r>
              <a:rPr sz="1050" spc="15" dirty="0">
                <a:latin typeface="Trebuchet MS"/>
                <a:cs typeface="Trebuchet MS"/>
              </a:rPr>
              <a:t>по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spc="5" dirty="0">
                <a:latin typeface="Trebuchet MS"/>
                <a:cs typeface="Trebuchet MS"/>
              </a:rPr>
              <a:t>формированию</a:t>
            </a:r>
            <a:r>
              <a:rPr sz="1050" spc="-45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плана</a:t>
            </a:r>
            <a:r>
              <a:rPr sz="1050" spc="-45" dirty="0">
                <a:latin typeface="Trebuchet MS"/>
                <a:cs typeface="Trebuchet MS"/>
              </a:rPr>
              <a:t> </a:t>
            </a:r>
            <a:r>
              <a:rPr sz="1050" spc="5" dirty="0">
                <a:latin typeface="Trebuchet MS"/>
                <a:cs typeface="Trebuchet MS"/>
              </a:rPr>
              <a:t>работы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spc="5" dirty="0">
                <a:latin typeface="Trebuchet MS"/>
                <a:cs typeface="Trebuchet MS"/>
              </a:rPr>
              <a:t>первичного </a:t>
            </a:r>
            <a:r>
              <a:rPr sz="1050" spc="-300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отделения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spc="-30" dirty="0">
                <a:latin typeface="Trebuchet MS"/>
                <a:cs typeface="Trebuchet MS"/>
              </a:rPr>
              <a:t>и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«Совета</a:t>
            </a:r>
            <a:r>
              <a:rPr sz="1050" spc="-50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первых»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rebuchet MS"/>
              <a:cs typeface="Trebuchet MS"/>
            </a:endParaRPr>
          </a:p>
          <a:p>
            <a:pPr marL="17145" marR="558165">
              <a:lnSpc>
                <a:spcPts val="1300"/>
              </a:lnSpc>
              <a:buAutoNum type="arabicPeriod" startAt="3"/>
              <a:tabLst>
                <a:tab pos="187325" algn="l"/>
              </a:tabLst>
            </a:pPr>
            <a:r>
              <a:rPr sz="1200" b="1" spc="50" dirty="0">
                <a:latin typeface="Trebuchet MS"/>
                <a:cs typeface="Trebuchet MS"/>
              </a:rPr>
              <a:t>ОРГАНИЗОВАТЬ </a:t>
            </a:r>
            <a:r>
              <a:rPr sz="1200" b="1" spc="85" dirty="0">
                <a:latin typeface="Trebuchet MS"/>
                <a:cs typeface="Trebuchet MS"/>
              </a:rPr>
              <a:t>В </a:t>
            </a:r>
            <a:r>
              <a:rPr sz="1200" b="1" spc="20" dirty="0">
                <a:latin typeface="Trebuchet MS"/>
                <a:cs typeface="Trebuchet MS"/>
              </a:rPr>
              <a:t>ЧЕСТЬ </a:t>
            </a:r>
            <a:r>
              <a:rPr sz="1200" b="1" spc="35" dirty="0">
                <a:latin typeface="Trebuchet MS"/>
                <a:cs typeface="Trebuchet MS"/>
              </a:rPr>
              <a:t>ДНЯ </a:t>
            </a:r>
            <a:r>
              <a:rPr sz="1200" b="1" spc="40" dirty="0">
                <a:latin typeface="Trebuchet MS"/>
                <a:cs typeface="Trebuchet MS"/>
              </a:rPr>
              <a:t>РОЖДЕНИЯ </a:t>
            </a:r>
            <a:r>
              <a:rPr sz="1200" b="1" spc="45" dirty="0">
                <a:latin typeface="Trebuchet MS"/>
                <a:cs typeface="Trebuchet MS"/>
              </a:rPr>
              <a:t> </a:t>
            </a:r>
            <a:r>
              <a:rPr sz="1200" b="1" spc="50" dirty="0">
                <a:latin typeface="Trebuchet MS"/>
                <a:cs typeface="Trebuchet MS"/>
              </a:rPr>
              <a:t>ПЕРВИЧНОЙ </a:t>
            </a:r>
            <a:r>
              <a:rPr sz="1200" b="1" spc="55" dirty="0">
                <a:latin typeface="Trebuchet MS"/>
                <a:cs typeface="Trebuchet MS"/>
              </a:rPr>
              <a:t>ОРГАНИЗАЦИИ </a:t>
            </a:r>
            <a:r>
              <a:rPr sz="1200" b="1" spc="50" dirty="0">
                <a:latin typeface="Trebuchet MS"/>
                <a:cs typeface="Trebuchet MS"/>
              </a:rPr>
              <a:t>ДОБРОЕ </a:t>
            </a:r>
            <a:r>
              <a:rPr sz="1200" b="1" spc="5" dirty="0">
                <a:latin typeface="Trebuchet MS"/>
                <a:cs typeface="Trebuchet MS"/>
              </a:rPr>
              <a:t>ДЕЛО, </a:t>
            </a:r>
            <a:r>
              <a:rPr sz="1200" b="1" spc="10" dirty="0">
                <a:latin typeface="Trebuchet MS"/>
                <a:cs typeface="Trebuchet MS"/>
              </a:rPr>
              <a:t> </a:t>
            </a:r>
            <a:r>
              <a:rPr sz="1200" b="1" spc="35" dirty="0">
                <a:latin typeface="Trebuchet MS"/>
                <a:cs typeface="Trebuchet MS"/>
              </a:rPr>
              <a:t>КОТОРОЕ</a:t>
            </a:r>
            <a:r>
              <a:rPr sz="1200" b="1" spc="-75" dirty="0">
                <a:latin typeface="Trebuchet MS"/>
                <a:cs typeface="Trebuchet MS"/>
              </a:rPr>
              <a:t> </a:t>
            </a:r>
            <a:r>
              <a:rPr sz="1200" b="1" spc="15" dirty="0">
                <a:latin typeface="Trebuchet MS"/>
                <a:cs typeface="Trebuchet MS"/>
              </a:rPr>
              <a:t>СТАНЕТ</a:t>
            </a:r>
            <a:r>
              <a:rPr sz="1200" b="1" spc="-75" dirty="0">
                <a:latin typeface="Trebuchet MS"/>
                <a:cs typeface="Trebuchet MS"/>
              </a:rPr>
              <a:t> </a:t>
            </a:r>
            <a:r>
              <a:rPr sz="1200" b="1" spc="50" dirty="0">
                <a:latin typeface="Trebuchet MS"/>
                <a:cs typeface="Trebuchet MS"/>
              </a:rPr>
              <a:t>ТРАДИЦИОННЫМ</a:t>
            </a:r>
            <a:r>
              <a:rPr sz="1200" b="1" spc="-70" dirty="0">
                <a:latin typeface="Trebuchet MS"/>
                <a:cs typeface="Trebuchet MS"/>
              </a:rPr>
              <a:t> </a:t>
            </a:r>
            <a:r>
              <a:rPr sz="1200" b="1" spc="45" dirty="0">
                <a:latin typeface="Trebuchet MS"/>
                <a:cs typeface="Trebuchet MS"/>
              </a:rPr>
              <a:t>ЕЖЕГОДНЫМ </a:t>
            </a:r>
            <a:r>
              <a:rPr sz="1200" b="1" spc="-345" dirty="0">
                <a:latin typeface="Trebuchet MS"/>
                <a:cs typeface="Trebuchet MS"/>
              </a:rPr>
              <a:t> </a:t>
            </a:r>
            <a:r>
              <a:rPr sz="1200" b="1" spc="40" dirty="0">
                <a:latin typeface="Trebuchet MS"/>
                <a:cs typeface="Trebuchet MS"/>
              </a:rPr>
              <a:t>СОБЫТИЕМ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Trebuchet MS"/>
              <a:buAutoNum type="arabicPeriod" startAt="3"/>
            </a:pPr>
            <a:endParaRPr sz="1250">
              <a:latin typeface="Trebuchet MS"/>
              <a:cs typeface="Trebuchet MS"/>
            </a:endParaRPr>
          </a:p>
          <a:p>
            <a:pPr marL="187960" indent="-171450">
              <a:lnSpc>
                <a:spcPts val="1370"/>
              </a:lnSpc>
              <a:buAutoNum type="arabicPeriod" startAt="3"/>
              <a:tabLst>
                <a:tab pos="188595" algn="l"/>
              </a:tabLst>
            </a:pPr>
            <a:r>
              <a:rPr sz="1200" b="1" spc="50" dirty="0">
                <a:latin typeface="Trebuchet MS"/>
                <a:cs typeface="Trebuchet MS"/>
              </a:rPr>
              <a:t>ОРГАНИЗОВАТЬ</a:t>
            </a:r>
            <a:r>
              <a:rPr sz="1200" b="1" spc="-75" dirty="0">
                <a:latin typeface="Trebuchet MS"/>
                <a:cs typeface="Trebuchet MS"/>
              </a:rPr>
              <a:t> </a:t>
            </a:r>
            <a:r>
              <a:rPr sz="1200" b="1" spc="65" dirty="0">
                <a:latin typeface="Trebuchet MS"/>
                <a:cs typeface="Trebuchet MS"/>
              </a:rPr>
              <a:t>ПЕРВУЮ</a:t>
            </a:r>
            <a:r>
              <a:rPr sz="1200" b="1" spc="-75" dirty="0">
                <a:latin typeface="Trebuchet MS"/>
                <a:cs typeface="Trebuchet MS"/>
              </a:rPr>
              <a:t> </a:t>
            </a:r>
            <a:r>
              <a:rPr sz="1200" b="1" spc="35" dirty="0">
                <a:latin typeface="Trebuchet MS"/>
                <a:cs typeface="Trebuchet MS"/>
              </a:rPr>
              <a:t>ВСТРЕЧУ</a:t>
            </a:r>
            <a:endParaRPr sz="1200">
              <a:latin typeface="Trebuchet MS"/>
              <a:cs typeface="Trebuchet MS"/>
            </a:endParaRPr>
          </a:p>
          <a:p>
            <a:pPr marL="17145">
              <a:lnSpc>
                <a:spcPts val="1370"/>
              </a:lnSpc>
            </a:pPr>
            <a:r>
              <a:rPr sz="1200" b="1" spc="30" dirty="0">
                <a:latin typeface="Trebuchet MS"/>
                <a:cs typeface="Trebuchet MS"/>
              </a:rPr>
              <a:t>«СОВЕТА</a:t>
            </a:r>
            <a:r>
              <a:rPr sz="1200" b="1" spc="-90" dirty="0">
                <a:latin typeface="Trebuchet MS"/>
                <a:cs typeface="Trebuchet MS"/>
              </a:rPr>
              <a:t> </a:t>
            </a:r>
            <a:r>
              <a:rPr sz="1200" b="1" spc="40" dirty="0">
                <a:latin typeface="Trebuchet MS"/>
                <a:cs typeface="Trebuchet MS"/>
              </a:rPr>
              <a:t>ПЕРВЫХ»</a:t>
            </a:r>
            <a:endParaRPr sz="1200">
              <a:latin typeface="Trebuchet MS"/>
              <a:cs typeface="Trebuchet MS"/>
            </a:endParaRPr>
          </a:p>
          <a:p>
            <a:pPr marL="17145" marR="591185">
              <a:lnSpc>
                <a:spcPts val="1300"/>
              </a:lnSpc>
              <a:spcBef>
                <a:spcPts val="1335"/>
              </a:spcBef>
              <a:buAutoNum type="arabicPeriod" startAt="5"/>
              <a:tabLst>
                <a:tab pos="190500" algn="l"/>
              </a:tabLst>
            </a:pPr>
            <a:r>
              <a:rPr sz="1200" b="1" spc="45" dirty="0">
                <a:latin typeface="Trebuchet MS"/>
                <a:cs typeface="Trebuchet MS"/>
              </a:rPr>
              <a:t>ПРИНИМАТЬ</a:t>
            </a:r>
            <a:r>
              <a:rPr sz="1200" b="1" spc="-75" dirty="0">
                <a:latin typeface="Trebuchet MS"/>
                <a:cs typeface="Trebuchet MS"/>
              </a:rPr>
              <a:t> </a:t>
            </a:r>
            <a:r>
              <a:rPr sz="1200" b="1" spc="35" dirty="0">
                <a:latin typeface="Trebuchet MS"/>
                <a:cs typeface="Trebuchet MS"/>
              </a:rPr>
              <a:t>АКТИВНОЕ</a:t>
            </a:r>
            <a:r>
              <a:rPr sz="1200" b="1" spc="-70" dirty="0">
                <a:latin typeface="Trebuchet MS"/>
                <a:cs typeface="Trebuchet MS"/>
              </a:rPr>
              <a:t> </a:t>
            </a:r>
            <a:r>
              <a:rPr sz="1200" b="1" spc="30" dirty="0">
                <a:latin typeface="Trebuchet MS"/>
                <a:cs typeface="Trebuchet MS"/>
              </a:rPr>
              <a:t>УЧАСТИЕ</a:t>
            </a:r>
            <a:r>
              <a:rPr sz="1200" b="1" spc="-70" dirty="0">
                <a:latin typeface="Trebuchet MS"/>
                <a:cs typeface="Trebuchet MS"/>
              </a:rPr>
              <a:t> </a:t>
            </a:r>
            <a:r>
              <a:rPr sz="1200" b="1" spc="85" dirty="0">
                <a:latin typeface="Trebuchet MS"/>
                <a:cs typeface="Trebuchet MS"/>
              </a:rPr>
              <a:t>В</a:t>
            </a:r>
            <a:r>
              <a:rPr sz="1200" b="1" spc="-70" dirty="0">
                <a:latin typeface="Trebuchet MS"/>
                <a:cs typeface="Trebuchet MS"/>
              </a:rPr>
              <a:t> </a:t>
            </a:r>
            <a:r>
              <a:rPr sz="1200" b="1" spc="20" dirty="0">
                <a:latin typeface="Trebuchet MS"/>
                <a:cs typeface="Trebuchet MS"/>
              </a:rPr>
              <a:t>ПРОЕКТАХ, </a:t>
            </a:r>
            <a:r>
              <a:rPr sz="1200" b="1" spc="-345" dirty="0">
                <a:latin typeface="Trebuchet MS"/>
                <a:cs typeface="Trebuchet MS"/>
              </a:rPr>
              <a:t> </a:t>
            </a:r>
            <a:r>
              <a:rPr sz="1200" b="1" spc="50" dirty="0">
                <a:latin typeface="Trebuchet MS"/>
                <a:cs typeface="Trebuchet MS"/>
              </a:rPr>
              <a:t>КОНКУРСАХ</a:t>
            </a:r>
            <a:r>
              <a:rPr sz="1200" b="1" spc="-60" dirty="0">
                <a:latin typeface="Trebuchet MS"/>
                <a:cs typeface="Trebuchet MS"/>
              </a:rPr>
              <a:t> </a:t>
            </a:r>
            <a:r>
              <a:rPr sz="1200" b="1" spc="40" dirty="0">
                <a:latin typeface="Trebuchet MS"/>
                <a:cs typeface="Trebuchet MS"/>
              </a:rPr>
              <a:t>И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45" dirty="0">
                <a:latin typeface="Trebuchet MS"/>
                <a:cs typeface="Trebuchet MS"/>
              </a:rPr>
              <a:t>АКЦИЯХ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40" dirty="0">
                <a:latin typeface="Trebuchet MS"/>
                <a:cs typeface="Trebuchet MS"/>
              </a:rPr>
              <a:t>ДВИЖЕНИЯ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9662" y="310350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80">
                <a:moveTo>
                  <a:pt x="21361" y="0"/>
                </a:moveTo>
                <a:lnTo>
                  <a:pt x="13046" y="1680"/>
                </a:lnTo>
                <a:lnTo>
                  <a:pt x="6256" y="6262"/>
                </a:lnTo>
                <a:lnTo>
                  <a:pt x="1678" y="13056"/>
                </a:lnTo>
                <a:lnTo>
                  <a:pt x="0" y="21374"/>
                </a:lnTo>
                <a:lnTo>
                  <a:pt x="1678" y="29691"/>
                </a:lnTo>
                <a:lnTo>
                  <a:pt x="6256" y="36485"/>
                </a:lnTo>
                <a:lnTo>
                  <a:pt x="13046" y="41067"/>
                </a:lnTo>
                <a:lnTo>
                  <a:pt x="21361" y="42748"/>
                </a:lnTo>
                <a:lnTo>
                  <a:pt x="29683" y="41067"/>
                </a:lnTo>
                <a:lnTo>
                  <a:pt x="36477" y="36485"/>
                </a:lnTo>
                <a:lnTo>
                  <a:pt x="41056" y="29691"/>
                </a:lnTo>
                <a:lnTo>
                  <a:pt x="42735" y="21374"/>
                </a:lnTo>
                <a:lnTo>
                  <a:pt x="41056" y="13056"/>
                </a:lnTo>
                <a:lnTo>
                  <a:pt x="36477" y="6262"/>
                </a:lnTo>
                <a:lnTo>
                  <a:pt x="29683" y="1680"/>
                </a:lnTo>
                <a:lnTo>
                  <a:pt x="21361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6313" y="1483258"/>
            <a:ext cx="4702619" cy="545553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95" dirty="0"/>
              <a:t>10</a:t>
            </a:fld>
            <a:endParaRPr spc="-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75145" y="1225524"/>
            <a:ext cx="3322055" cy="1652047"/>
            <a:chOff x="11205982" y="0"/>
            <a:chExt cx="5050155" cy="2511425"/>
          </a:xfrm>
        </p:grpSpPr>
        <p:sp>
          <p:nvSpPr>
            <p:cNvPr id="3" name="object 3"/>
            <p:cNvSpPr/>
            <p:nvPr/>
          </p:nvSpPr>
          <p:spPr>
            <a:xfrm>
              <a:off x="13282898" y="0"/>
              <a:ext cx="2973705" cy="2511425"/>
            </a:xfrm>
            <a:custGeom>
              <a:avLst/>
              <a:gdLst/>
              <a:ahLst/>
              <a:cxnLst/>
              <a:rect l="l" t="t" r="r" b="b"/>
              <a:pathLst>
                <a:path w="2973705" h="2511425">
                  <a:moveTo>
                    <a:pt x="2973101" y="0"/>
                  </a:moveTo>
                  <a:lnTo>
                    <a:pt x="0" y="0"/>
                  </a:lnTo>
                  <a:lnTo>
                    <a:pt x="1382115" y="1870270"/>
                  </a:lnTo>
                  <a:lnTo>
                    <a:pt x="1413568" y="1911644"/>
                  </a:lnTo>
                  <a:lnTo>
                    <a:pt x="1445731" y="1951683"/>
                  </a:lnTo>
                  <a:lnTo>
                    <a:pt x="1478588" y="1990383"/>
                  </a:lnTo>
                  <a:lnTo>
                    <a:pt x="1512120" y="2027737"/>
                  </a:lnTo>
                  <a:lnTo>
                    <a:pt x="1546310" y="2063742"/>
                  </a:lnTo>
                  <a:lnTo>
                    <a:pt x="1581141" y="2098392"/>
                  </a:lnTo>
                  <a:lnTo>
                    <a:pt x="1616595" y="2131683"/>
                  </a:lnTo>
                  <a:lnTo>
                    <a:pt x="1652654" y="2163610"/>
                  </a:lnTo>
                  <a:lnTo>
                    <a:pt x="1689301" y="2194168"/>
                  </a:lnTo>
                  <a:lnTo>
                    <a:pt x="1726519" y="2223352"/>
                  </a:lnTo>
                  <a:lnTo>
                    <a:pt x="1764289" y="2251157"/>
                  </a:lnTo>
                  <a:lnTo>
                    <a:pt x="1802595" y="2277579"/>
                  </a:lnTo>
                  <a:lnTo>
                    <a:pt x="1841418" y="2302612"/>
                  </a:lnTo>
                  <a:lnTo>
                    <a:pt x="1880741" y="2326253"/>
                  </a:lnTo>
                  <a:lnTo>
                    <a:pt x="1920547" y="2348495"/>
                  </a:lnTo>
                  <a:lnTo>
                    <a:pt x="1960818" y="2369334"/>
                  </a:lnTo>
                  <a:lnTo>
                    <a:pt x="2001536" y="2388766"/>
                  </a:lnTo>
                  <a:lnTo>
                    <a:pt x="2042684" y="2406785"/>
                  </a:lnTo>
                  <a:lnTo>
                    <a:pt x="2084245" y="2423387"/>
                  </a:lnTo>
                  <a:lnTo>
                    <a:pt x="2126201" y="2438566"/>
                  </a:lnTo>
                  <a:lnTo>
                    <a:pt x="2168533" y="2452318"/>
                  </a:lnTo>
                  <a:lnTo>
                    <a:pt x="2211226" y="2464639"/>
                  </a:lnTo>
                  <a:lnTo>
                    <a:pt x="2254261" y="2475523"/>
                  </a:lnTo>
                  <a:lnTo>
                    <a:pt x="2297620" y="2484965"/>
                  </a:lnTo>
                  <a:lnTo>
                    <a:pt x="2341286" y="2492960"/>
                  </a:lnTo>
                  <a:lnTo>
                    <a:pt x="2385242" y="2499505"/>
                  </a:lnTo>
                  <a:lnTo>
                    <a:pt x="2429470" y="2504593"/>
                  </a:lnTo>
                  <a:lnTo>
                    <a:pt x="2473952" y="2508220"/>
                  </a:lnTo>
                  <a:lnTo>
                    <a:pt x="2518672" y="2510382"/>
                  </a:lnTo>
                  <a:lnTo>
                    <a:pt x="2563610" y="2511072"/>
                  </a:lnTo>
                  <a:lnTo>
                    <a:pt x="2608750" y="2510288"/>
                  </a:lnTo>
                  <a:lnTo>
                    <a:pt x="2654075" y="2508023"/>
                  </a:lnTo>
                  <a:lnTo>
                    <a:pt x="2699566" y="2504273"/>
                  </a:lnTo>
                  <a:lnTo>
                    <a:pt x="2745206" y="2499033"/>
                  </a:lnTo>
                  <a:lnTo>
                    <a:pt x="2790978" y="2492298"/>
                  </a:lnTo>
                  <a:lnTo>
                    <a:pt x="2836864" y="2484063"/>
                  </a:lnTo>
                  <a:lnTo>
                    <a:pt x="2882846" y="2474324"/>
                  </a:lnTo>
                  <a:lnTo>
                    <a:pt x="2928907" y="2463075"/>
                  </a:lnTo>
                  <a:lnTo>
                    <a:pt x="2973101" y="2450846"/>
                  </a:lnTo>
                  <a:lnTo>
                    <a:pt x="2973101" y="0"/>
                  </a:lnTo>
                  <a:close/>
                </a:path>
              </a:pathLst>
            </a:custGeom>
            <a:solidFill>
              <a:srgbClr val="EFEFEF">
                <a:alpha val="72999"/>
              </a:srgbClr>
            </a:solidFill>
          </p:spPr>
          <p:txBody>
            <a:bodyPr wrap="square" lIns="0" tIns="0" rIns="0" bIns="0" rtlCol="0"/>
            <a:lstStyle/>
            <a:p>
              <a:endParaRPr sz="1184"/>
            </a:p>
          </p:txBody>
        </p:sp>
        <p:sp>
          <p:nvSpPr>
            <p:cNvPr id="4" name="object 4"/>
            <p:cNvSpPr/>
            <p:nvPr/>
          </p:nvSpPr>
          <p:spPr>
            <a:xfrm>
              <a:off x="11205982" y="1"/>
              <a:ext cx="4622165" cy="1875789"/>
            </a:xfrm>
            <a:custGeom>
              <a:avLst/>
              <a:gdLst/>
              <a:ahLst/>
              <a:cxnLst/>
              <a:rect l="l" t="t" r="r" b="b"/>
              <a:pathLst>
                <a:path w="4622165" h="1875789">
                  <a:moveTo>
                    <a:pt x="4621987" y="0"/>
                  </a:moveTo>
                  <a:lnTo>
                    <a:pt x="551984" y="0"/>
                  </a:lnTo>
                  <a:lnTo>
                    <a:pt x="54868" y="1060161"/>
                  </a:lnTo>
                  <a:lnTo>
                    <a:pt x="36878" y="1102781"/>
                  </a:lnTo>
                  <a:lnTo>
                    <a:pt x="22563" y="1145618"/>
                  </a:lnTo>
                  <a:lnTo>
                    <a:pt x="11820" y="1188532"/>
                  </a:lnTo>
                  <a:lnTo>
                    <a:pt x="4548" y="1231380"/>
                  </a:lnTo>
                  <a:lnTo>
                    <a:pt x="642" y="1274023"/>
                  </a:lnTo>
                  <a:lnTo>
                    <a:pt x="0" y="1316320"/>
                  </a:lnTo>
                  <a:lnTo>
                    <a:pt x="2518" y="1358130"/>
                  </a:lnTo>
                  <a:lnTo>
                    <a:pt x="8093" y="1399313"/>
                  </a:lnTo>
                  <a:lnTo>
                    <a:pt x="16623" y="1439728"/>
                  </a:lnTo>
                  <a:lnTo>
                    <a:pt x="28004" y="1479233"/>
                  </a:lnTo>
                  <a:lnTo>
                    <a:pt x="42133" y="1517689"/>
                  </a:lnTo>
                  <a:lnTo>
                    <a:pt x="58907" y="1554955"/>
                  </a:lnTo>
                  <a:lnTo>
                    <a:pt x="78224" y="1590890"/>
                  </a:lnTo>
                  <a:lnTo>
                    <a:pt x="99979" y="1625353"/>
                  </a:lnTo>
                  <a:lnTo>
                    <a:pt x="124070" y="1658204"/>
                  </a:lnTo>
                  <a:lnTo>
                    <a:pt x="150393" y="1689301"/>
                  </a:lnTo>
                  <a:lnTo>
                    <a:pt x="178847" y="1718505"/>
                  </a:lnTo>
                  <a:lnTo>
                    <a:pt x="209327" y="1745675"/>
                  </a:lnTo>
                  <a:lnTo>
                    <a:pt x="241730" y="1770669"/>
                  </a:lnTo>
                  <a:lnTo>
                    <a:pt x="275955" y="1793347"/>
                  </a:lnTo>
                  <a:lnTo>
                    <a:pt x="311896" y="1813569"/>
                  </a:lnTo>
                  <a:lnTo>
                    <a:pt x="349452" y="1831194"/>
                  </a:lnTo>
                  <a:lnTo>
                    <a:pt x="388518" y="1846081"/>
                  </a:lnTo>
                  <a:lnTo>
                    <a:pt x="428994" y="1858089"/>
                  </a:lnTo>
                  <a:lnTo>
                    <a:pt x="470774" y="1867078"/>
                  </a:lnTo>
                  <a:lnTo>
                    <a:pt x="513756" y="1872906"/>
                  </a:lnTo>
                  <a:lnTo>
                    <a:pt x="557837" y="1875434"/>
                  </a:lnTo>
                  <a:lnTo>
                    <a:pt x="602914" y="1874521"/>
                  </a:lnTo>
                  <a:lnTo>
                    <a:pt x="648883" y="1870025"/>
                  </a:lnTo>
                  <a:lnTo>
                    <a:pt x="3185485" y="1523482"/>
                  </a:lnTo>
                  <a:lnTo>
                    <a:pt x="3236028" y="1515657"/>
                  </a:lnTo>
                  <a:lnTo>
                    <a:pt x="3286166" y="1506048"/>
                  </a:lnTo>
                  <a:lnTo>
                    <a:pt x="3335854" y="1494674"/>
                  </a:lnTo>
                  <a:lnTo>
                    <a:pt x="3385045" y="1481552"/>
                  </a:lnTo>
                  <a:lnTo>
                    <a:pt x="3433696" y="1466701"/>
                  </a:lnTo>
                  <a:lnTo>
                    <a:pt x="3481761" y="1450139"/>
                  </a:lnTo>
                  <a:lnTo>
                    <a:pt x="3529196" y="1431884"/>
                  </a:lnTo>
                  <a:lnTo>
                    <a:pt x="3575956" y="1411954"/>
                  </a:lnTo>
                  <a:lnTo>
                    <a:pt x="3621995" y="1390368"/>
                  </a:lnTo>
                  <a:lnTo>
                    <a:pt x="3667268" y="1367143"/>
                  </a:lnTo>
                  <a:lnTo>
                    <a:pt x="3711732" y="1342298"/>
                  </a:lnTo>
                  <a:lnTo>
                    <a:pt x="3755340" y="1315851"/>
                  </a:lnTo>
                  <a:lnTo>
                    <a:pt x="3798048" y="1287820"/>
                  </a:lnTo>
                  <a:lnTo>
                    <a:pt x="3839812" y="1258224"/>
                  </a:lnTo>
                  <a:lnTo>
                    <a:pt x="3880496" y="1227153"/>
                  </a:lnTo>
                  <a:lnTo>
                    <a:pt x="3919972" y="1194711"/>
                  </a:lnTo>
                  <a:lnTo>
                    <a:pt x="3958209" y="1160934"/>
                  </a:lnTo>
                  <a:lnTo>
                    <a:pt x="3995177" y="1125861"/>
                  </a:lnTo>
                  <a:lnTo>
                    <a:pt x="4030844" y="1089528"/>
                  </a:lnTo>
                  <a:lnTo>
                    <a:pt x="4065179" y="1051974"/>
                  </a:lnTo>
                  <a:lnTo>
                    <a:pt x="4098153" y="1013235"/>
                  </a:lnTo>
                  <a:lnTo>
                    <a:pt x="4129735" y="973349"/>
                  </a:lnTo>
                  <a:lnTo>
                    <a:pt x="4159893" y="932353"/>
                  </a:lnTo>
                  <a:lnTo>
                    <a:pt x="4188598" y="890285"/>
                  </a:lnTo>
                  <a:lnTo>
                    <a:pt x="4215818" y="847182"/>
                  </a:lnTo>
                  <a:lnTo>
                    <a:pt x="4241523" y="803082"/>
                  </a:lnTo>
                  <a:lnTo>
                    <a:pt x="4265682" y="758021"/>
                  </a:lnTo>
                  <a:lnTo>
                    <a:pt x="4288264" y="712038"/>
                  </a:lnTo>
                  <a:lnTo>
                    <a:pt x="4621987" y="0"/>
                  </a:lnTo>
                  <a:close/>
                </a:path>
              </a:pathLst>
            </a:custGeom>
            <a:solidFill>
              <a:srgbClr val="E4262B"/>
            </a:solidFill>
          </p:spPr>
          <p:txBody>
            <a:bodyPr wrap="square" lIns="0" tIns="0" rIns="0" bIns="0" rtlCol="0"/>
            <a:lstStyle/>
            <a:p>
              <a:endParaRPr sz="1184"/>
            </a:p>
          </p:txBody>
        </p:sp>
      </p:grpSp>
      <p:sp>
        <p:nvSpPr>
          <p:cNvPr id="5" name="object 5"/>
          <p:cNvSpPr/>
          <p:nvPr/>
        </p:nvSpPr>
        <p:spPr>
          <a:xfrm>
            <a:off x="8010860" y="6140126"/>
            <a:ext cx="2682540" cy="1422724"/>
          </a:xfrm>
          <a:custGeom>
            <a:avLst/>
            <a:gdLst/>
            <a:ahLst/>
            <a:cxnLst/>
            <a:rect l="l" t="t" r="r" b="b"/>
            <a:pathLst>
              <a:path w="4077969" h="2162809">
                <a:moveTo>
                  <a:pt x="4077966" y="2162260"/>
                </a:moveTo>
                <a:lnTo>
                  <a:pt x="4077966" y="758665"/>
                </a:lnTo>
                <a:lnTo>
                  <a:pt x="3943056" y="577217"/>
                </a:lnTo>
                <a:lnTo>
                  <a:pt x="3912971" y="538186"/>
                </a:lnTo>
                <a:lnTo>
                  <a:pt x="3881614" y="500281"/>
                </a:lnTo>
                <a:lnTo>
                  <a:pt x="3849019" y="463529"/>
                </a:lnTo>
                <a:lnTo>
                  <a:pt x="3815219" y="427958"/>
                </a:lnTo>
                <a:lnTo>
                  <a:pt x="3780247" y="393595"/>
                </a:lnTo>
                <a:lnTo>
                  <a:pt x="3744137" y="360468"/>
                </a:lnTo>
                <a:lnTo>
                  <a:pt x="3706922" y="328604"/>
                </a:lnTo>
                <a:lnTo>
                  <a:pt x="3668636" y="298031"/>
                </a:lnTo>
                <a:lnTo>
                  <a:pt x="3629312" y="268777"/>
                </a:lnTo>
                <a:lnTo>
                  <a:pt x="3588983" y="240869"/>
                </a:lnTo>
                <a:lnTo>
                  <a:pt x="3547682" y="214334"/>
                </a:lnTo>
                <a:lnTo>
                  <a:pt x="3505444" y="189201"/>
                </a:lnTo>
                <a:lnTo>
                  <a:pt x="3462301" y="165496"/>
                </a:lnTo>
                <a:lnTo>
                  <a:pt x="3418287" y="143248"/>
                </a:lnTo>
                <a:lnTo>
                  <a:pt x="3373532" y="122525"/>
                </a:lnTo>
                <a:lnTo>
                  <a:pt x="3328168" y="103387"/>
                </a:lnTo>
                <a:lnTo>
                  <a:pt x="3282239" y="85841"/>
                </a:lnTo>
                <a:lnTo>
                  <a:pt x="3235787" y="69897"/>
                </a:lnTo>
                <a:lnTo>
                  <a:pt x="3188854" y="55564"/>
                </a:lnTo>
                <a:lnTo>
                  <a:pt x="3141482" y="42852"/>
                </a:lnTo>
                <a:lnTo>
                  <a:pt x="3093714" y="31769"/>
                </a:lnTo>
                <a:lnTo>
                  <a:pt x="3045593" y="22325"/>
                </a:lnTo>
                <a:lnTo>
                  <a:pt x="2997160" y="14528"/>
                </a:lnTo>
                <a:lnTo>
                  <a:pt x="2948458" y="8388"/>
                </a:lnTo>
                <a:lnTo>
                  <a:pt x="2899530" y="3914"/>
                </a:lnTo>
                <a:lnTo>
                  <a:pt x="2850418" y="1114"/>
                </a:lnTo>
                <a:lnTo>
                  <a:pt x="2801165" y="0"/>
                </a:lnTo>
                <a:lnTo>
                  <a:pt x="2751812" y="578"/>
                </a:lnTo>
                <a:lnTo>
                  <a:pt x="556879" y="63759"/>
                </a:lnTo>
                <a:lnTo>
                  <a:pt x="510723" y="66894"/>
                </a:lnTo>
                <a:lnTo>
                  <a:pt x="466029" y="73408"/>
                </a:lnTo>
                <a:lnTo>
                  <a:pt x="422877" y="83147"/>
                </a:lnTo>
                <a:lnTo>
                  <a:pt x="381346" y="95954"/>
                </a:lnTo>
                <a:lnTo>
                  <a:pt x="341514" y="111674"/>
                </a:lnTo>
                <a:lnTo>
                  <a:pt x="303462" y="130153"/>
                </a:lnTo>
                <a:lnTo>
                  <a:pt x="267267" y="151233"/>
                </a:lnTo>
                <a:lnTo>
                  <a:pt x="233010" y="174761"/>
                </a:lnTo>
                <a:lnTo>
                  <a:pt x="200770" y="200581"/>
                </a:lnTo>
                <a:lnTo>
                  <a:pt x="170625" y="228537"/>
                </a:lnTo>
                <a:lnTo>
                  <a:pt x="142655" y="258473"/>
                </a:lnTo>
                <a:lnTo>
                  <a:pt x="116940" y="290235"/>
                </a:lnTo>
                <a:lnTo>
                  <a:pt x="93557" y="323668"/>
                </a:lnTo>
                <a:lnTo>
                  <a:pt x="72587" y="358614"/>
                </a:lnTo>
                <a:lnTo>
                  <a:pt x="54109" y="394920"/>
                </a:lnTo>
                <a:lnTo>
                  <a:pt x="38202" y="432430"/>
                </a:lnTo>
                <a:lnTo>
                  <a:pt x="24945" y="470988"/>
                </a:lnTo>
                <a:lnTo>
                  <a:pt x="14417" y="510440"/>
                </a:lnTo>
                <a:lnTo>
                  <a:pt x="6697" y="550628"/>
                </a:lnTo>
                <a:lnTo>
                  <a:pt x="1865" y="591399"/>
                </a:lnTo>
                <a:lnTo>
                  <a:pt x="0" y="632597"/>
                </a:lnTo>
                <a:lnTo>
                  <a:pt x="1180" y="674066"/>
                </a:lnTo>
                <a:lnTo>
                  <a:pt x="5486" y="715651"/>
                </a:lnTo>
                <a:lnTo>
                  <a:pt x="12996" y="757197"/>
                </a:lnTo>
                <a:lnTo>
                  <a:pt x="23790" y="798548"/>
                </a:lnTo>
                <a:lnTo>
                  <a:pt x="37946" y="839549"/>
                </a:lnTo>
                <a:lnTo>
                  <a:pt x="55545" y="880043"/>
                </a:lnTo>
                <a:lnTo>
                  <a:pt x="76664" y="919877"/>
                </a:lnTo>
                <a:lnTo>
                  <a:pt x="101384" y="958895"/>
                </a:lnTo>
                <a:lnTo>
                  <a:pt x="929999" y="2162260"/>
                </a:lnTo>
                <a:lnTo>
                  <a:pt x="4077966" y="2162260"/>
                </a:lnTo>
                <a:close/>
              </a:path>
            </a:pathLst>
          </a:custGeom>
          <a:solidFill>
            <a:srgbClr val="243EBD"/>
          </a:solidFill>
        </p:spPr>
        <p:txBody>
          <a:bodyPr wrap="square" lIns="0" tIns="0" rIns="0" bIns="0" rtlCol="0"/>
          <a:lstStyle/>
          <a:p>
            <a:endParaRPr sz="1184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0B80FE-5526-D377-0076-557EC4A41FC6}"/>
              </a:ext>
            </a:extLst>
          </p:cNvPr>
          <p:cNvSpPr txBox="1"/>
          <p:nvPr/>
        </p:nvSpPr>
        <p:spPr>
          <a:xfrm>
            <a:off x="1808330" y="416206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latin typeface="PROXIMA NOVA BLACK" panose="02000506030000020004" pitchFamily="2" charset="0"/>
              </a:rPr>
              <a:t>https</a:t>
            </a:r>
            <a:r>
              <a:rPr lang="ru-RU" sz="2800" dirty="0">
                <a:latin typeface="PROXIMA NOVA BLACK" panose="02000506030000020004" pitchFamily="2" charset="0"/>
              </a:rPr>
              <a:t>://</a:t>
            </a:r>
            <a:r>
              <a:rPr lang="ru-RU" sz="2800" dirty="0" err="1">
                <a:latin typeface="PROXIMA NOVA BLACK" panose="02000506030000020004" pitchFamily="2" charset="0"/>
              </a:rPr>
              <a:t>disk.yandex.ru</a:t>
            </a:r>
            <a:r>
              <a:rPr lang="ru-RU" sz="2800" dirty="0">
                <a:latin typeface="PROXIMA NOVA BLACK" panose="02000506030000020004" pitchFamily="2" charset="0"/>
              </a:rPr>
              <a:t>/</a:t>
            </a:r>
            <a:r>
              <a:rPr lang="ru-RU" sz="2800" dirty="0" err="1">
                <a:latin typeface="PROXIMA NOVA BLACK" panose="02000506030000020004" pitchFamily="2" charset="0"/>
              </a:rPr>
              <a:t>d</a:t>
            </a:r>
            <a:r>
              <a:rPr lang="ru-RU" sz="2800" dirty="0">
                <a:latin typeface="PROXIMA NOVA BLACK" panose="02000506030000020004" pitchFamily="2" charset="0"/>
              </a:rPr>
              <a:t>/YMf2VvUT-5b1Tw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B31746-EC7E-D126-1971-FAE28E36140D}"/>
              </a:ext>
            </a:extLst>
          </p:cNvPr>
          <p:cNvSpPr txBox="1"/>
          <p:nvPr/>
        </p:nvSpPr>
        <p:spPr>
          <a:xfrm>
            <a:off x="1788079" y="2524131"/>
            <a:ext cx="7543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PROXIMA NOVA BLACK" panose="02000506030000020004" pitchFamily="2" charset="0"/>
              </a:rPr>
              <a:t>Материалы по деятельности </a:t>
            </a:r>
          </a:p>
          <a:p>
            <a:pPr algn="ctr"/>
            <a:r>
              <a:rPr lang="ru-RU" sz="2800" dirty="0">
                <a:latin typeface="PROXIMA NOVA BLACK" panose="02000506030000020004" pitchFamily="2" charset="0"/>
              </a:rPr>
              <a:t>«Движения первых»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67B4BFE-3B85-A09C-FF75-14F4C47C4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30" y="4690036"/>
            <a:ext cx="2682540" cy="26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8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1684" y="2008996"/>
            <a:ext cx="8607745" cy="441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7" b="1" dirty="0">
                <a:solidFill>
                  <a:srgbClr val="2F3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 РДДМ «Движение первых» Хабаровского края:</a:t>
            </a:r>
          </a:p>
          <a:p>
            <a:pPr algn="ctr"/>
            <a:endParaRPr lang="ru-RU" sz="2807" b="1" dirty="0">
              <a:solidFill>
                <a:srgbClr val="2F3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7" b="1" dirty="0">
                <a:solidFill>
                  <a:srgbClr val="2F3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Почта:</a:t>
            </a:r>
            <a:r>
              <a:rPr lang="en-US" sz="2807" b="1" dirty="0">
                <a:solidFill>
                  <a:srgbClr val="2F3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R27@RDDM.TEAM</a:t>
            </a:r>
          </a:p>
          <a:p>
            <a:pPr algn="ctr"/>
            <a:r>
              <a:rPr lang="en-US" sz="2807" b="1" dirty="0" err="1">
                <a:solidFill>
                  <a:srgbClr val="2F3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en-US" sz="2807" b="1" dirty="0">
                <a:solidFill>
                  <a:srgbClr val="2F3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/TG :</a:t>
            </a:r>
            <a:r>
              <a:rPr lang="ru-RU" sz="2807" b="1" dirty="0">
                <a:solidFill>
                  <a:srgbClr val="2F3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8-995-875-12-46</a:t>
            </a:r>
            <a:br>
              <a:rPr lang="ru-RU" sz="2807" b="1" dirty="0">
                <a:solidFill>
                  <a:srgbClr val="2F31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7" b="1" dirty="0">
                <a:solidFill>
                  <a:srgbClr val="2F3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7" b="1" dirty="0">
                <a:solidFill>
                  <a:srgbClr val="2F316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7" b="1" dirty="0">
                <a:solidFill>
                  <a:srgbClr val="2F3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Совета</a:t>
            </a:r>
          </a:p>
          <a:p>
            <a:pPr algn="ctr"/>
            <a:r>
              <a:rPr lang="ru-RU" sz="2807" b="1" dirty="0">
                <a:solidFill>
                  <a:srgbClr val="2F3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Воробьев Александр Владимирович</a:t>
            </a:r>
          </a:p>
          <a:p>
            <a:pPr algn="ctr"/>
            <a:r>
              <a:rPr lang="ru-RU" sz="2807" b="1" dirty="0">
                <a:solidFill>
                  <a:srgbClr val="2F31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8-924-115-33-82</a:t>
            </a:r>
          </a:p>
          <a:p>
            <a:pPr algn="ctr"/>
            <a:endParaRPr lang="ru-RU" sz="2807" b="1" dirty="0">
              <a:solidFill>
                <a:srgbClr val="2F31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2">
            <a:extLst>
              <a:ext uri="{FF2B5EF4-FFF2-40B4-BE49-F238E27FC236}">
                <a16:creationId xmlns:a16="http://schemas.microsoft.com/office/drawing/2014/main" xmlns="" id="{7FC6BDA5-E13C-406B-A15D-4004F07B500D}"/>
              </a:ext>
            </a:extLst>
          </p:cNvPr>
          <p:cNvGrpSpPr/>
          <p:nvPr/>
        </p:nvGrpSpPr>
        <p:grpSpPr>
          <a:xfrm>
            <a:off x="11256" y="4741568"/>
            <a:ext cx="2673687" cy="2045415"/>
            <a:chOff x="0" y="4988634"/>
            <a:chExt cx="3361690" cy="2571750"/>
          </a:xfrm>
        </p:grpSpPr>
        <p:sp>
          <p:nvSpPr>
            <p:cNvPr id="8" name="object 3">
              <a:extLst>
                <a:ext uri="{FF2B5EF4-FFF2-40B4-BE49-F238E27FC236}">
                  <a16:creationId xmlns:a16="http://schemas.microsoft.com/office/drawing/2014/main" xmlns="" id="{1FE67516-3336-4684-8A2C-5E9CE36E15A1}"/>
                </a:ext>
              </a:extLst>
            </p:cNvPr>
            <p:cNvSpPr/>
            <p:nvPr/>
          </p:nvSpPr>
          <p:spPr>
            <a:xfrm>
              <a:off x="470458" y="6209282"/>
              <a:ext cx="2891790" cy="1351280"/>
            </a:xfrm>
            <a:custGeom>
              <a:avLst/>
              <a:gdLst/>
              <a:ahLst/>
              <a:cxnLst/>
              <a:rect l="l" t="t" r="r" b="b"/>
              <a:pathLst>
                <a:path w="2891790" h="1351279">
                  <a:moveTo>
                    <a:pt x="1791035" y="0"/>
                  </a:moveTo>
                  <a:lnTo>
                    <a:pt x="1744077" y="2094"/>
                  </a:lnTo>
                  <a:lnTo>
                    <a:pt x="1696275" y="8031"/>
                  </a:lnTo>
                  <a:lnTo>
                    <a:pt x="1647752" y="17856"/>
                  </a:lnTo>
                  <a:lnTo>
                    <a:pt x="1598630" y="31612"/>
                  </a:lnTo>
                  <a:lnTo>
                    <a:pt x="176598" y="484926"/>
                  </a:lnTo>
                  <a:lnTo>
                    <a:pt x="136456" y="501194"/>
                  </a:lnTo>
                  <a:lnTo>
                    <a:pt x="99152" y="523144"/>
                  </a:lnTo>
                  <a:lnTo>
                    <a:pt x="64840" y="550186"/>
                  </a:lnTo>
                  <a:lnTo>
                    <a:pt x="33676" y="581731"/>
                  </a:lnTo>
                  <a:lnTo>
                    <a:pt x="5814" y="617187"/>
                  </a:lnTo>
                  <a:lnTo>
                    <a:pt x="0" y="626427"/>
                  </a:lnTo>
                  <a:lnTo>
                    <a:pt x="0" y="1151804"/>
                  </a:lnTo>
                  <a:lnTo>
                    <a:pt x="152446" y="1350722"/>
                  </a:lnTo>
                  <a:lnTo>
                    <a:pt x="2891167" y="1350722"/>
                  </a:lnTo>
                  <a:lnTo>
                    <a:pt x="2873909" y="1284468"/>
                  </a:lnTo>
                  <a:lnTo>
                    <a:pt x="2855879" y="1249072"/>
                  </a:lnTo>
                  <a:lnTo>
                    <a:pt x="2243929" y="258269"/>
                  </a:lnTo>
                  <a:lnTo>
                    <a:pt x="2216692" y="217749"/>
                  </a:lnTo>
                  <a:lnTo>
                    <a:pt x="2187135" y="180534"/>
                  </a:lnTo>
                  <a:lnTo>
                    <a:pt x="2155381" y="146668"/>
                  </a:lnTo>
                  <a:lnTo>
                    <a:pt x="2121554" y="116196"/>
                  </a:lnTo>
                  <a:lnTo>
                    <a:pt x="2085776" y="89164"/>
                  </a:lnTo>
                  <a:lnTo>
                    <a:pt x="2048170" y="65616"/>
                  </a:lnTo>
                  <a:lnTo>
                    <a:pt x="2008859" y="45596"/>
                  </a:lnTo>
                  <a:lnTo>
                    <a:pt x="1967966" y="29150"/>
                  </a:lnTo>
                  <a:lnTo>
                    <a:pt x="1925615" y="16323"/>
                  </a:lnTo>
                  <a:lnTo>
                    <a:pt x="1881927" y="7159"/>
                  </a:lnTo>
                  <a:lnTo>
                    <a:pt x="1837026" y="1703"/>
                  </a:lnTo>
                  <a:lnTo>
                    <a:pt x="1791035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pPr defTabSz="727272">
                <a:defRPr/>
              </a:pPr>
              <a:endParaRPr sz="14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xmlns="" id="{A70CD9DD-F3A3-4015-A98B-3F00FB9C42FC}"/>
                </a:ext>
              </a:extLst>
            </p:cNvPr>
            <p:cNvSpPr/>
            <p:nvPr/>
          </p:nvSpPr>
          <p:spPr>
            <a:xfrm>
              <a:off x="0" y="4988634"/>
              <a:ext cx="1774189" cy="2571750"/>
            </a:xfrm>
            <a:custGeom>
              <a:avLst/>
              <a:gdLst/>
              <a:ahLst/>
              <a:cxnLst/>
              <a:rect l="l" t="t" r="r" b="b"/>
              <a:pathLst>
                <a:path w="1774189" h="2571750">
                  <a:moveTo>
                    <a:pt x="0" y="0"/>
                  </a:moveTo>
                  <a:lnTo>
                    <a:pt x="0" y="2571370"/>
                  </a:lnTo>
                  <a:lnTo>
                    <a:pt x="1622882" y="2571370"/>
                  </a:lnTo>
                  <a:lnTo>
                    <a:pt x="1769769" y="1267177"/>
                  </a:lnTo>
                  <a:lnTo>
                    <a:pt x="1773497" y="1220495"/>
                  </a:lnTo>
                  <a:lnTo>
                    <a:pt x="1774133" y="1174459"/>
                  </a:lnTo>
                  <a:lnTo>
                    <a:pt x="1771718" y="1129129"/>
                  </a:lnTo>
                  <a:lnTo>
                    <a:pt x="1766290" y="1084570"/>
                  </a:lnTo>
                  <a:lnTo>
                    <a:pt x="1757890" y="1040845"/>
                  </a:lnTo>
                  <a:lnTo>
                    <a:pt x="1746556" y="998015"/>
                  </a:lnTo>
                  <a:lnTo>
                    <a:pt x="1732330" y="956144"/>
                  </a:lnTo>
                  <a:lnTo>
                    <a:pt x="1715250" y="915295"/>
                  </a:lnTo>
                  <a:lnTo>
                    <a:pt x="1695356" y="875531"/>
                  </a:lnTo>
                  <a:lnTo>
                    <a:pt x="1672687" y="836914"/>
                  </a:lnTo>
                  <a:lnTo>
                    <a:pt x="1647284" y="799507"/>
                  </a:lnTo>
                  <a:lnTo>
                    <a:pt x="1619185" y="763374"/>
                  </a:lnTo>
                  <a:lnTo>
                    <a:pt x="1588431" y="728577"/>
                  </a:lnTo>
                  <a:lnTo>
                    <a:pt x="1555062" y="695178"/>
                  </a:lnTo>
                  <a:lnTo>
                    <a:pt x="1519115" y="663241"/>
                  </a:lnTo>
                  <a:lnTo>
                    <a:pt x="1480633" y="632829"/>
                  </a:lnTo>
                  <a:lnTo>
                    <a:pt x="1439653" y="604004"/>
                  </a:lnTo>
                  <a:lnTo>
                    <a:pt x="1396216" y="576830"/>
                  </a:lnTo>
                  <a:lnTo>
                    <a:pt x="1350362" y="551369"/>
                  </a:lnTo>
                  <a:lnTo>
                    <a:pt x="1302129" y="527683"/>
                  </a:lnTo>
                  <a:lnTo>
                    <a:pt x="1251558" y="505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423E"/>
            </a:solidFill>
          </p:spPr>
          <p:txBody>
            <a:bodyPr wrap="square" lIns="0" tIns="0" rIns="0" bIns="0" rtlCol="0"/>
            <a:lstStyle/>
            <a:p>
              <a:pPr defTabSz="727272">
                <a:defRPr/>
              </a:pPr>
              <a:endParaRPr sz="143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5">
            <a:extLst>
              <a:ext uri="{FF2B5EF4-FFF2-40B4-BE49-F238E27FC236}">
                <a16:creationId xmlns:a16="http://schemas.microsoft.com/office/drawing/2014/main" xmlns="" id="{911E9CB4-6719-405A-B576-904CB22BD166}"/>
              </a:ext>
            </a:extLst>
          </p:cNvPr>
          <p:cNvGrpSpPr/>
          <p:nvPr/>
        </p:nvGrpSpPr>
        <p:grpSpPr>
          <a:xfrm>
            <a:off x="8745458" y="5117256"/>
            <a:ext cx="1947942" cy="1671686"/>
            <a:chOff x="8243289" y="5458414"/>
            <a:chExt cx="2449195" cy="2101850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xmlns="" id="{1A4C2932-5CC2-4809-B6C1-03E1397DC189}"/>
                </a:ext>
              </a:extLst>
            </p:cNvPr>
            <p:cNvSpPr/>
            <p:nvPr/>
          </p:nvSpPr>
          <p:spPr>
            <a:xfrm>
              <a:off x="8243289" y="6732874"/>
              <a:ext cx="2449195" cy="827405"/>
            </a:xfrm>
            <a:custGeom>
              <a:avLst/>
              <a:gdLst/>
              <a:ahLst/>
              <a:cxnLst/>
              <a:rect l="l" t="t" r="r" b="b"/>
              <a:pathLst>
                <a:path w="2449195" h="827404">
                  <a:moveTo>
                    <a:pt x="782266" y="0"/>
                  </a:moveTo>
                  <a:lnTo>
                    <a:pt x="735221" y="2918"/>
                  </a:lnTo>
                  <a:lnTo>
                    <a:pt x="689418" y="9943"/>
                  </a:lnTo>
                  <a:lnTo>
                    <a:pt x="645002" y="21023"/>
                  </a:lnTo>
                  <a:lnTo>
                    <a:pt x="602116" y="36105"/>
                  </a:lnTo>
                  <a:lnTo>
                    <a:pt x="560905" y="55136"/>
                  </a:lnTo>
                  <a:lnTo>
                    <a:pt x="521513" y="78063"/>
                  </a:lnTo>
                  <a:lnTo>
                    <a:pt x="484083" y="104835"/>
                  </a:lnTo>
                  <a:lnTo>
                    <a:pt x="448761" y="135399"/>
                  </a:lnTo>
                  <a:lnTo>
                    <a:pt x="415689" y="169703"/>
                  </a:lnTo>
                  <a:lnTo>
                    <a:pt x="385012" y="207693"/>
                  </a:lnTo>
                  <a:lnTo>
                    <a:pt x="356875" y="249317"/>
                  </a:lnTo>
                  <a:lnTo>
                    <a:pt x="0" y="827130"/>
                  </a:lnTo>
                  <a:lnTo>
                    <a:pt x="2448713" y="827130"/>
                  </a:lnTo>
                  <a:lnTo>
                    <a:pt x="2448713" y="521466"/>
                  </a:lnTo>
                  <a:lnTo>
                    <a:pt x="2427907" y="505067"/>
                  </a:lnTo>
                  <a:lnTo>
                    <a:pt x="2391886" y="483872"/>
                  </a:lnTo>
                  <a:lnTo>
                    <a:pt x="2353124" y="468163"/>
                  </a:lnTo>
                  <a:lnTo>
                    <a:pt x="979988" y="30445"/>
                  </a:lnTo>
                  <a:lnTo>
                    <a:pt x="929414" y="16411"/>
                  </a:lnTo>
                  <a:lnTo>
                    <a:pt x="879507" y="6693"/>
                  </a:lnTo>
                  <a:lnTo>
                    <a:pt x="830409" y="1240"/>
                  </a:lnTo>
                  <a:lnTo>
                    <a:pt x="782266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pPr defTabSz="727272">
                <a:defRPr/>
              </a:pPr>
              <a:endParaRPr sz="143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xmlns="" id="{EB794C09-75F9-4D8A-BBBD-3F7B312153B5}"/>
                </a:ext>
              </a:extLst>
            </p:cNvPr>
            <p:cNvSpPr/>
            <p:nvPr/>
          </p:nvSpPr>
          <p:spPr>
            <a:xfrm>
              <a:off x="9337401" y="5458414"/>
              <a:ext cx="1355090" cy="2101850"/>
            </a:xfrm>
            <a:custGeom>
              <a:avLst/>
              <a:gdLst/>
              <a:ahLst/>
              <a:cxnLst/>
              <a:rect l="l" t="t" r="r" b="b"/>
              <a:pathLst>
                <a:path w="1355090" h="2101850">
                  <a:moveTo>
                    <a:pt x="1354601" y="0"/>
                  </a:moveTo>
                  <a:lnTo>
                    <a:pt x="401468" y="385224"/>
                  </a:lnTo>
                  <a:lnTo>
                    <a:pt x="350833" y="407548"/>
                  </a:lnTo>
                  <a:lnTo>
                    <a:pt x="303309" y="432280"/>
                  </a:lnTo>
                  <a:lnTo>
                    <a:pt x="258965" y="459312"/>
                  </a:lnTo>
                  <a:lnTo>
                    <a:pt x="217871" y="488534"/>
                  </a:lnTo>
                  <a:lnTo>
                    <a:pt x="180095" y="519836"/>
                  </a:lnTo>
                  <a:lnTo>
                    <a:pt x="145706" y="553110"/>
                  </a:lnTo>
                  <a:lnTo>
                    <a:pt x="114773" y="588246"/>
                  </a:lnTo>
                  <a:lnTo>
                    <a:pt x="87365" y="625135"/>
                  </a:lnTo>
                  <a:lnTo>
                    <a:pt x="63552" y="663667"/>
                  </a:lnTo>
                  <a:lnTo>
                    <a:pt x="43401" y="703735"/>
                  </a:lnTo>
                  <a:lnTo>
                    <a:pt x="26981" y="745228"/>
                  </a:lnTo>
                  <a:lnTo>
                    <a:pt x="14363" y="788036"/>
                  </a:lnTo>
                  <a:lnTo>
                    <a:pt x="5614" y="832052"/>
                  </a:lnTo>
                  <a:lnTo>
                    <a:pt x="803" y="877166"/>
                  </a:lnTo>
                  <a:lnTo>
                    <a:pt x="0" y="923268"/>
                  </a:lnTo>
                  <a:lnTo>
                    <a:pt x="3272" y="970249"/>
                  </a:lnTo>
                  <a:lnTo>
                    <a:pt x="130687" y="2101591"/>
                  </a:lnTo>
                  <a:lnTo>
                    <a:pt x="1354601" y="2101591"/>
                  </a:lnTo>
                  <a:lnTo>
                    <a:pt x="1354601" y="0"/>
                  </a:lnTo>
                  <a:close/>
                </a:path>
              </a:pathLst>
            </a:custGeom>
            <a:solidFill>
              <a:srgbClr val="4E61AD"/>
            </a:solidFill>
          </p:spPr>
          <p:txBody>
            <a:bodyPr wrap="square" lIns="0" tIns="0" rIns="0" bIns="0" rtlCol="0"/>
            <a:lstStyle/>
            <a:p>
              <a:pPr defTabSz="727272">
                <a:defRPr/>
              </a:pPr>
              <a:endParaRPr sz="1431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92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75145" y="1225524"/>
            <a:ext cx="3322055" cy="1652047"/>
            <a:chOff x="11205982" y="0"/>
            <a:chExt cx="5050155" cy="2511425"/>
          </a:xfrm>
        </p:grpSpPr>
        <p:sp>
          <p:nvSpPr>
            <p:cNvPr id="3" name="object 3"/>
            <p:cNvSpPr/>
            <p:nvPr/>
          </p:nvSpPr>
          <p:spPr>
            <a:xfrm>
              <a:off x="13282898" y="0"/>
              <a:ext cx="2973705" cy="2511425"/>
            </a:xfrm>
            <a:custGeom>
              <a:avLst/>
              <a:gdLst/>
              <a:ahLst/>
              <a:cxnLst/>
              <a:rect l="l" t="t" r="r" b="b"/>
              <a:pathLst>
                <a:path w="2973705" h="2511425">
                  <a:moveTo>
                    <a:pt x="2973101" y="0"/>
                  </a:moveTo>
                  <a:lnTo>
                    <a:pt x="0" y="0"/>
                  </a:lnTo>
                  <a:lnTo>
                    <a:pt x="1382115" y="1870270"/>
                  </a:lnTo>
                  <a:lnTo>
                    <a:pt x="1413568" y="1911644"/>
                  </a:lnTo>
                  <a:lnTo>
                    <a:pt x="1445731" y="1951683"/>
                  </a:lnTo>
                  <a:lnTo>
                    <a:pt x="1478588" y="1990383"/>
                  </a:lnTo>
                  <a:lnTo>
                    <a:pt x="1512120" y="2027737"/>
                  </a:lnTo>
                  <a:lnTo>
                    <a:pt x="1546310" y="2063742"/>
                  </a:lnTo>
                  <a:lnTo>
                    <a:pt x="1581141" y="2098392"/>
                  </a:lnTo>
                  <a:lnTo>
                    <a:pt x="1616595" y="2131683"/>
                  </a:lnTo>
                  <a:lnTo>
                    <a:pt x="1652654" y="2163610"/>
                  </a:lnTo>
                  <a:lnTo>
                    <a:pt x="1689301" y="2194168"/>
                  </a:lnTo>
                  <a:lnTo>
                    <a:pt x="1726519" y="2223352"/>
                  </a:lnTo>
                  <a:lnTo>
                    <a:pt x="1764289" y="2251157"/>
                  </a:lnTo>
                  <a:lnTo>
                    <a:pt x="1802595" y="2277579"/>
                  </a:lnTo>
                  <a:lnTo>
                    <a:pt x="1841418" y="2302612"/>
                  </a:lnTo>
                  <a:lnTo>
                    <a:pt x="1880741" y="2326253"/>
                  </a:lnTo>
                  <a:lnTo>
                    <a:pt x="1920547" y="2348495"/>
                  </a:lnTo>
                  <a:lnTo>
                    <a:pt x="1960818" y="2369334"/>
                  </a:lnTo>
                  <a:lnTo>
                    <a:pt x="2001536" y="2388766"/>
                  </a:lnTo>
                  <a:lnTo>
                    <a:pt x="2042684" y="2406785"/>
                  </a:lnTo>
                  <a:lnTo>
                    <a:pt x="2084245" y="2423387"/>
                  </a:lnTo>
                  <a:lnTo>
                    <a:pt x="2126201" y="2438566"/>
                  </a:lnTo>
                  <a:lnTo>
                    <a:pt x="2168533" y="2452318"/>
                  </a:lnTo>
                  <a:lnTo>
                    <a:pt x="2211226" y="2464639"/>
                  </a:lnTo>
                  <a:lnTo>
                    <a:pt x="2254261" y="2475523"/>
                  </a:lnTo>
                  <a:lnTo>
                    <a:pt x="2297620" y="2484965"/>
                  </a:lnTo>
                  <a:lnTo>
                    <a:pt x="2341286" y="2492960"/>
                  </a:lnTo>
                  <a:lnTo>
                    <a:pt x="2385242" y="2499505"/>
                  </a:lnTo>
                  <a:lnTo>
                    <a:pt x="2429470" y="2504593"/>
                  </a:lnTo>
                  <a:lnTo>
                    <a:pt x="2473952" y="2508220"/>
                  </a:lnTo>
                  <a:lnTo>
                    <a:pt x="2518672" y="2510382"/>
                  </a:lnTo>
                  <a:lnTo>
                    <a:pt x="2563610" y="2511072"/>
                  </a:lnTo>
                  <a:lnTo>
                    <a:pt x="2608750" y="2510288"/>
                  </a:lnTo>
                  <a:lnTo>
                    <a:pt x="2654075" y="2508023"/>
                  </a:lnTo>
                  <a:lnTo>
                    <a:pt x="2699566" y="2504273"/>
                  </a:lnTo>
                  <a:lnTo>
                    <a:pt x="2745206" y="2499033"/>
                  </a:lnTo>
                  <a:lnTo>
                    <a:pt x="2790978" y="2492298"/>
                  </a:lnTo>
                  <a:lnTo>
                    <a:pt x="2836864" y="2484063"/>
                  </a:lnTo>
                  <a:lnTo>
                    <a:pt x="2882846" y="2474324"/>
                  </a:lnTo>
                  <a:lnTo>
                    <a:pt x="2928907" y="2463075"/>
                  </a:lnTo>
                  <a:lnTo>
                    <a:pt x="2973101" y="2450846"/>
                  </a:lnTo>
                  <a:lnTo>
                    <a:pt x="2973101" y="0"/>
                  </a:lnTo>
                  <a:close/>
                </a:path>
              </a:pathLst>
            </a:custGeom>
            <a:solidFill>
              <a:srgbClr val="EFEFEF">
                <a:alpha val="72999"/>
              </a:srgbClr>
            </a:solidFill>
          </p:spPr>
          <p:txBody>
            <a:bodyPr wrap="square" lIns="0" tIns="0" rIns="0" bIns="0" rtlCol="0"/>
            <a:lstStyle/>
            <a:p>
              <a:endParaRPr sz="1184"/>
            </a:p>
          </p:txBody>
        </p:sp>
        <p:sp>
          <p:nvSpPr>
            <p:cNvPr id="4" name="object 4"/>
            <p:cNvSpPr/>
            <p:nvPr/>
          </p:nvSpPr>
          <p:spPr>
            <a:xfrm>
              <a:off x="11205982" y="1"/>
              <a:ext cx="4622165" cy="1875789"/>
            </a:xfrm>
            <a:custGeom>
              <a:avLst/>
              <a:gdLst/>
              <a:ahLst/>
              <a:cxnLst/>
              <a:rect l="l" t="t" r="r" b="b"/>
              <a:pathLst>
                <a:path w="4622165" h="1875789">
                  <a:moveTo>
                    <a:pt x="4621987" y="0"/>
                  </a:moveTo>
                  <a:lnTo>
                    <a:pt x="551984" y="0"/>
                  </a:lnTo>
                  <a:lnTo>
                    <a:pt x="54868" y="1060161"/>
                  </a:lnTo>
                  <a:lnTo>
                    <a:pt x="36878" y="1102781"/>
                  </a:lnTo>
                  <a:lnTo>
                    <a:pt x="22563" y="1145618"/>
                  </a:lnTo>
                  <a:lnTo>
                    <a:pt x="11820" y="1188532"/>
                  </a:lnTo>
                  <a:lnTo>
                    <a:pt x="4548" y="1231380"/>
                  </a:lnTo>
                  <a:lnTo>
                    <a:pt x="642" y="1274023"/>
                  </a:lnTo>
                  <a:lnTo>
                    <a:pt x="0" y="1316320"/>
                  </a:lnTo>
                  <a:lnTo>
                    <a:pt x="2518" y="1358130"/>
                  </a:lnTo>
                  <a:lnTo>
                    <a:pt x="8093" y="1399313"/>
                  </a:lnTo>
                  <a:lnTo>
                    <a:pt x="16623" y="1439728"/>
                  </a:lnTo>
                  <a:lnTo>
                    <a:pt x="28004" y="1479233"/>
                  </a:lnTo>
                  <a:lnTo>
                    <a:pt x="42133" y="1517689"/>
                  </a:lnTo>
                  <a:lnTo>
                    <a:pt x="58907" y="1554955"/>
                  </a:lnTo>
                  <a:lnTo>
                    <a:pt x="78224" y="1590890"/>
                  </a:lnTo>
                  <a:lnTo>
                    <a:pt x="99979" y="1625353"/>
                  </a:lnTo>
                  <a:lnTo>
                    <a:pt x="124070" y="1658204"/>
                  </a:lnTo>
                  <a:lnTo>
                    <a:pt x="150393" y="1689301"/>
                  </a:lnTo>
                  <a:lnTo>
                    <a:pt x="178847" y="1718505"/>
                  </a:lnTo>
                  <a:lnTo>
                    <a:pt x="209327" y="1745675"/>
                  </a:lnTo>
                  <a:lnTo>
                    <a:pt x="241730" y="1770669"/>
                  </a:lnTo>
                  <a:lnTo>
                    <a:pt x="275955" y="1793347"/>
                  </a:lnTo>
                  <a:lnTo>
                    <a:pt x="311896" y="1813569"/>
                  </a:lnTo>
                  <a:lnTo>
                    <a:pt x="349452" y="1831194"/>
                  </a:lnTo>
                  <a:lnTo>
                    <a:pt x="388518" y="1846081"/>
                  </a:lnTo>
                  <a:lnTo>
                    <a:pt x="428994" y="1858089"/>
                  </a:lnTo>
                  <a:lnTo>
                    <a:pt x="470774" y="1867078"/>
                  </a:lnTo>
                  <a:lnTo>
                    <a:pt x="513756" y="1872906"/>
                  </a:lnTo>
                  <a:lnTo>
                    <a:pt x="557837" y="1875434"/>
                  </a:lnTo>
                  <a:lnTo>
                    <a:pt x="602914" y="1874521"/>
                  </a:lnTo>
                  <a:lnTo>
                    <a:pt x="648883" y="1870025"/>
                  </a:lnTo>
                  <a:lnTo>
                    <a:pt x="3185485" y="1523482"/>
                  </a:lnTo>
                  <a:lnTo>
                    <a:pt x="3236028" y="1515657"/>
                  </a:lnTo>
                  <a:lnTo>
                    <a:pt x="3286166" y="1506048"/>
                  </a:lnTo>
                  <a:lnTo>
                    <a:pt x="3335854" y="1494674"/>
                  </a:lnTo>
                  <a:lnTo>
                    <a:pt x="3385045" y="1481552"/>
                  </a:lnTo>
                  <a:lnTo>
                    <a:pt x="3433696" y="1466701"/>
                  </a:lnTo>
                  <a:lnTo>
                    <a:pt x="3481761" y="1450139"/>
                  </a:lnTo>
                  <a:lnTo>
                    <a:pt x="3529196" y="1431884"/>
                  </a:lnTo>
                  <a:lnTo>
                    <a:pt x="3575956" y="1411954"/>
                  </a:lnTo>
                  <a:lnTo>
                    <a:pt x="3621995" y="1390368"/>
                  </a:lnTo>
                  <a:lnTo>
                    <a:pt x="3667268" y="1367143"/>
                  </a:lnTo>
                  <a:lnTo>
                    <a:pt x="3711732" y="1342298"/>
                  </a:lnTo>
                  <a:lnTo>
                    <a:pt x="3755340" y="1315851"/>
                  </a:lnTo>
                  <a:lnTo>
                    <a:pt x="3798048" y="1287820"/>
                  </a:lnTo>
                  <a:lnTo>
                    <a:pt x="3839812" y="1258224"/>
                  </a:lnTo>
                  <a:lnTo>
                    <a:pt x="3880496" y="1227153"/>
                  </a:lnTo>
                  <a:lnTo>
                    <a:pt x="3919972" y="1194711"/>
                  </a:lnTo>
                  <a:lnTo>
                    <a:pt x="3958209" y="1160934"/>
                  </a:lnTo>
                  <a:lnTo>
                    <a:pt x="3995177" y="1125861"/>
                  </a:lnTo>
                  <a:lnTo>
                    <a:pt x="4030844" y="1089528"/>
                  </a:lnTo>
                  <a:lnTo>
                    <a:pt x="4065179" y="1051974"/>
                  </a:lnTo>
                  <a:lnTo>
                    <a:pt x="4098153" y="1013235"/>
                  </a:lnTo>
                  <a:lnTo>
                    <a:pt x="4129735" y="973349"/>
                  </a:lnTo>
                  <a:lnTo>
                    <a:pt x="4159893" y="932353"/>
                  </a:lnTo>
                  <a:lnTo>
                    <a:pt x="4188598" y="890285"/>
                  </a:lnTo>
                  <a:lnTo>
                    <a:pt x="4215818" y="847182"/>
                  </a:lnTo>
                  <a:lnTo>
                    <a:pt x="4241523" y="803082"/>
                  </a:lnTo>
                  <a:lnTo>
                    <a:pt x="4265682" y="758021"/>
                  </a:lnTo>
                  <a:lnTo>
                    <a:pt x="4288264" y="712038"/>
                  </a:lnTo>
                  <a:lnTo>
                    <a:pt x="4621987" y="0"/>
                  </a:lnTo>
                  <a:close/>
                </a:path>
              </a:pathLst>
            </a:custGeom>
            <a:solidFill>
              <a:srgbClr val="E4262B"/>
            </a:solidFill>
          </p:spPr>
          <p:txBody>
            <a:bodyPr wrap="square" lIns="0" tIns="0" rIns="0" bIns="0" rtlCol="0"/>
            <a:lstStyle/>
            <a:p>
              <a:endParaRPr sz="1184"/>
            </a:p>
          </p:txBody>
        </p:sp>
      </p:grpSp>
      <p:sp>
        <p:nvSpPr>
          <p:cNvPr id="5" name="object 5"/>
          <p:cNvSpPr/>
          <p:nvPr/>
        </p:nvSpPr>
        <p:spPr>
          <a:xfrm>
            <a:off x="8010860" y="6140126"/>
            <a:ext cx="2682540" cy="1422724"/>
          </a:xfrm>
          <a:custGeom>
            <a:avLst/>
            <a:gdLst/>
            <a:ahLst/>
            <a:cxnLst/>
            <a:rect l="l" t="t" r="r" b="b"/>
            <a:pathLst>
              <a:path w="4077969" h="2162809">
                <a:moveTo>
                  <a:pt x="4077966" y="2162260"/>
                </a:moveTo>
                <a:lnTo>
                  <a:pt x="4077966" y="758665"/>
                </a:lnTo>
                <a:lnTo>
                  <a:pt x="3943056" y="577217"/>
                </a:lnTo>
                <a:lnTo>
                  <a:pt x="3912971" y="538186"/>
                </a:lnTo>
                <a:lnTo>
                  <a:pt x="3881614" y="500281"/>
                </a:lnTo>
                <a:lnTo>
                  <a:pt x="3849019" y="463529"/>
                </a:lnTo>
                <a:lnTo>
                  <a:pt x="3815219" y="427958"/>
                </a:lnTo>
                <a:lnTo>
                  <a:pt x="3780247" y="393595"/>
                </a:lnTo>
                <a:lnTo>
                  <a:pt x="3744137" y="360468"/>
                </a:lnTo>
                <a:lnTo>
                  <a:pt x="3706922" y="328604"/>
                </a:lnTo>
                <a:lnTo>
                  <a:pt x="3668636" y="298031"/>
                </a:lnTo>
                <a:lnTo>
                  <a:pt x="3629312" y="268777"/>
                </a:lnTo>
                <a:lnTo>
                  <a:pt x="3588983" y="240869"/>
                </a:lnTo>
                <a:lnTo>
                  <a:pt x="3547682" y="214334"/>
                </a:lnTo>
                <a:lnTo>
                  <a:pt x="3505444" y="189201"/>
                </a:lnTo>
                <a:lnTo>
                  <a:pt x="3462301" y="165496"/>
                </a:lnTo>
                <a:lnTo>
                  <a:pt x="3418287" y="143248"/>
                </a:lnTo>
                <a:lnTo>
                  <a:pt x="3373532" y="122525"/>
                </a:lnTo>
                <a:lnTo>
                  <a:pt x="3328168" y="103387"/>
                </a:lnTo>
                <a:lnTo>
                  <a:pt x="3282239" y="85841"/>
                </a:lnTo>
                <a:lnTo>
                  <a:pt x="3235787" y="69897"/>
                </a:lnTo>
                <a:lnTo>
                  <a:pt x="3188854" y="55564"/>
                </a:lnTo>
                <a:lnTo>
                  <a:pt x="3141482" y="42852"/>
                </a:lnTo>
                <a:lnTo>
                  <a:pt x="3093714" y="31769"/>
                </a:lnTo>
                <a:lnTo>
                  <a:pt x="3045593" y="22325"/>
                </a:lnTo>
                <a:lnTo>
                  <a:pt x="2997160" y="14528"/>
                </a:lnTo>
                <a:lnTo>
                  <a:pt x="2948458" y="8388"/>
                </a:lnTo>
                <a:lnTo>
                  <a:pt x="2899530" y="3914"/>
                </a:lnTo>
                <a:lnTo>
                  <a:pt x="2850418" y="1114"/>
                </a:lnTo>
                <a:lnTo>
                  <a:pt x="2801165" y="0"/>
                </a:lnTo>
                <a:lnTo>
                  <a:pt x="2751812" y="578"/>
                </a:lnTo>
                <a:lnTo>
                  <a:pt x="556879" y="63759"/>
                </a:lnTo>
                <a:lnTo>
                  <a:pt x="510723" y="66894"/>
                </a:lnTo>
                <a:lnTo>
                  <a:pt x="466029" y="73408"/>
                </a:lnTo>
                <a:lnTo>
                  <a:pt x="422877" y="83147"/>
                </a:lnTo>
                <a:lnTo>
                  <a:pt x="381346" y="95954"/>
                </a:lnTo>
                <a:lnTo>
                  <a:pt x="341514" y="111674"/>
                </a:lnTo>
                <a:lnTo>
                  <a:pt x="303462" y="130153"/>
                </a:lnTo>
                <a:lnTo>
                  <a:pt x="267267" y="151233"/>
                </a:lnTo>
                <a:lnTo>
                  <a:pt x="233010" y="174761"/>
                </a:lnTo>
                <a:lnTo>
                  <a:pt x="200770" y="200581"/>
                </a:lnTo>
                <a:lnTo>
                  <a:pt x="170625" y="228537"/>
                </a:lnTo>
                <a:lnTo>
                  <a:pt x="142655" y="258473"/>
                </a:lnTo>
                <a:lnTo>
                  <a:pt x="116940" y="290235"/>
                </a:lnTo>
                <a:lnTo>
                  <a:pt x="93557" y="323668"/>
                </a:lnTo>
                <a:lnTo>
                  <a:pt x="72587" y="358614"/>
                </a:lnTo>
                <a:lnTo>
                  <a:pt x="54109" y="394920"/>
                </a:lnTo>
                <a:lnTo>
                  <a:pt x="38202" y="432430"/>
                </a:lnTo>
                <a:lnTo>
                  <a:pt x="24945" y="470988"/>
                </a:lnTo>
                <a:lnTo>
                  <a:pt x="14417" y="510440"/>
                </a:lnTo>
                <a:lnTo>
                  <a:pt x="6697" y="550628"/>
                </a:lnTo>
                <a:lnTo>
                  <a:pt x="1865" y="591399"/>
                </a:lnTo>
                <a:lnTo>
                  <a:pt x="0" y="632597"/>
                </a:lnTo>
                <a:lnTo>
                  <a:pt x="1180" y="674066"/>
                </a:lnTo>
                <a:lnTo>
                  <a:pt x="5486" y="715651"/>
                </a:lnTo>
                <a:lnTo>
                  <a:pt x="12996" y="757197"/>
                </a:lnTo>
                <a:lnTo>
                  <a:pt x="23790" y="798548"/>
                </a:lnTo>
                <a:lnTo>
                  <a:pt x="37946" y="839549"/>
                </a:lnTo>
                <a:lnTo>
                  <a:pt x="55545" y="880043"/>
                </a:lnTo>
                <a:lnTo>
                  <a:pt x="76664" y="919877"/>
                </a:lnTo>
                <a:lnTo>
                  <a:pt x="101384" y="958895"/>
                </a:lnTo>
                <a:lnTo>
                  <a:pt x="929999" y="2162260"/>
                </a:lnTo>
                <a:lnTo>
                  <a:pt x="4077966" y="2162260"/>
                </a:lnTo>
                <a:close/>
              </a:path>
            </a:pathLst>
          </a:custGeom>
          <a:solidFill>
            <a:srgbClr val="243EBD"/>
          </a:solidFill>
        </p:spPr>
        <p:txBody>
          <a:bodyPr wrap="square" lIns="0" tIns="0" rIns="0" bIns="0" rtlCol="0"/>
          <a:lstStyle/>
          <a:p>
            <a:endParaRPr sz="1184"/>
          </a:p>
        </p:txBody>
      </p:sp>
      <p:sp>
        <p:nvSpPr>
          <p:cNvPr id="6" name="object 6"/>
          <p:cNvSpPr/>
          <p:nvPr/>
        </p:nvSpPr>
        <p:spPr>
          <a:xfrm>
            <a:off x="568087" y="1352536"/>
            <a:ext cx="4716792" cy="267335"/>
          </a:xfrm>
          <a:custGeom>
            <a:avLst/>
            <a:gdLst/>
            <a:ahLst/>
            <a:cxnLst/>
            <a:rect l="l" t="t" r="r" b="b"/>
            <a:pathLst>
              <a:path w="7170420" h="406400">
                <a:moveTo>
                  <a:pt x="87375" y="5080"/>
                </a:moveTo>
                <a:lnTo>
                  <a:pt x="0" y="5080"/>
                </a:lnTo>
                <a:lnTo>
                  <a:pt x="0" y="343916"/>
                </a:lnTo>
                <a:lnTo>
                  <a:pt x="258063" y="343916"/>
                </a:lnTo>
                <a:lnTo>
                  <a:pt x="258063" y="406400"/>
                </a:lnTo>
                <a:lnTo>
                  <a:pt x="345947" y="406400"/>
                </a:lnTo>
                <a:lnTo>
                  <a:pt x="345947" y="267716"/>
                </a:lnTo>
                <a:lnTo>
                  <a:pt x="87375" y="267716"/>
                </a:lnTo>
                <a:lnTo>
                  <a:pt x="87375" y="5080"/>
                </a:lnTo>
                <a:close/>
              </a:path>
              <a:path w="7170420" h="406400">
                <a:moveTo>
                  <a:pt x="315467" y="5080"/>
                </a:moveTo>
                <a:lnTo>
                  <a:pt x="228091" y="5080"/>
                </a:lnTo>
                <a:lnTo>
                  <a:pt x="228091" y="267716"/>
                </a:lnTo>
                <a:lnTo>
                  <a:pt x="315467" y="267716"/>
                </a:lnTo>
                <a:lnTo>
                  <a:pt x="315467" y="5080"/>
                </a:lnTo>
                <a:close/>
              </a:path>
              <a:path w="7170420" h="406400">
                <a:moveTo>
                  <a:pt x="631892" y="5080"/>
                </a:moveTo>
                <a:lnTo>
                  <a:pt x="383480" y="5080"/>
                </a:lnTo>
                <a:lnTo>
                  <a:pt x="383480" y="343916"/>
                </a:lnTo>
                <a:lnTo>
                  <a:pt x="631892" y="343916"/>
                </a:lnTo>
                <a:lnTo>
                  <a:pt x="631892" y="267716"/>
                </a:lnTo>
                <a:lnTo>
                  <a:pt x="470856" y="267716"/>
                </a:lnTo>
                <a:lnTo>
                  <a:pt x="470856" y="210312"/>
                </a:lnTo>
                <a:lnTo>
                  <a:pt x="628336" y="210312"/>
                </a:lnTo>
                <a:lnTo>
                  <a:pt x="628336" y="134112"/>
                </a:lnTo>
                <a:lnTo>
                  <a:pt x="470856" y="134112"/>
                </a:lnTo>
                <a:lnTo>
                  <a:pt x="470856" y="81280"/>
                </a:lnTo>
                <a:lnTo>
                  <a:pt x="631892" y="81280"/>
                </a:lnTo>
                <a:lnTo>
                  <a:pt x="631892" y="5080"/>
                </a:lnTo>
                <a:close/>
              </a:path>
              <a:path w="7170420" h="406400">
                <a:moveTo>
                  <a:pt x="998092" y="5080"/>
                </a:moveTo>
                <a:lnTo>
                  <a:pt x="745616" y="5080"/>
                </a:lnTo>
                <a:lnTo>
                  <a:pt x="725296" y="176784"/>
                </a:lnTo>
                <a:lnTo>
                  <a:pt x="721264" y="202088"/>
                </a:lnTo>
                <a:lnTo>
                  <a:pt x="710342" y="239934"/>
                </a:lnTo>
                <a:lnTo>
                  <a:pt x="675830" y="271526"/>
                </a:lnTo>
                <a:lnTo>
                  <a:pt x="663829" y="272796"/>
                </a:lnTo>
                <a:lnTo>
                  <a:pt x="663829" y="350012"/>
                </a:lnTo>
                <a:lnTo>
                  <a:pt x="704500" y="346011"/>
                </a:lnTo>
                <a:lnTo>
                  <a:pt x="749014" y="326516"/>
                </a:lnTo>
                <a:lnTo>
                  <a:pt x="777875" y="296799"/>
                </a:lnTo>
                <a:lnTo>
                  <a:pt x="799020" y="249205"/>
                </a:lnTo>
                <a:lnTo>
                  <a:pt x="808672" y="207295"/>
                </a:lnTo>
                <a:lnTo>
                  <a:pt x="824357" y="81280"/>
                </a:lnTo>
                <a:lnTo>
                  <a:pt x="998092" y="81280"/>
                </a:lnTo>
                <a:lnTo>
                  <a:pt x="998092" y="5080"/>
                </a:lnTo>
                <a:close/>
              </a:path>
              <a:path w="7170420" h="406400">
                <a:moveTo>
                  <a:pt x="998092" y="81280"/>
                </a:moveTo>
                <a:lnTo>
                  <a:pt x="910716" y="81280"/>
                </a:lnTo>
                <a:lnTo>
                  <a:pt x="910716" y="343916"/>
                </a:lnTo>
                <a:lnTo>
                  <a:pt x="998092" y="343916"/>
                </a:lnTo>
                <a:lnTo>
                  <a:pt x="998092" y="81280"/>
                </a:lnTo>
                <a:close/>
              </a:path>
              <a:path w="7170420" h="406400">
                <a:moveTo>
                  <a:pt x="1146535" y="5080"/>
                </a:moveTo>
                <a:lnTo>
                  <a:pt x="1059159" y="5080"/>
                </a:lnTo>
                <a:lnTo>
                  <a:pt x="1059159" y="343916"/>
                </a:lnTo>
                <a:lnTo>
                  <a:pt x="1228831" y="343916"/>
                </a:lnTo>
                <a:lnTo>
                  <a:pt x="1254800" y="341915"/>
                </a:lnTo>
                <a:lnTo>
                  <a:pt x="1297979" y="325913"/>
                </a:lnTo>
                <a:lnTo>
                  <a:pt x="1328969" y="294671"/>
                </a:lnTo>
                <a:lnTo>
                  <a:pt x="1340971" y="267716"/>
                </a:lnTo>
                <a:lnTo>
                  <a:pt x="1146535" y="267716"/>
                </a:lnTo>
                <a:lnTo>
                  <a:pt x="1146535" y="195072"/>
                </a:lnTo>
                <a:lnTo>
                  <a:pt x="1340997" y="195072"/>
                </a:lnTo>
                <a:lnTo>
                  <a:pt x="1338811" y="187324"/>
                </a:lnTo>
                <a:lnTo>
                  <a:pt x="1315186" y="151384"/>
                </a:lnTo>
                <a:lnTo>
                  <a:pt x="1277850" y="126999"/>
                </a:lnTo>
                <a:lnTo>
                  <a:pt x="1228831" y="118872"/>
                </a:lnTo>
                <a:lnTo>
                  <a:pt x="1146535" y="118872"/>
                </a:lnTo>
                <a:lnTo>
                  <a:pt x="1146535" y="5080"/>
                </a:lnTo>
                <a:close/>
              </a:path>
              <a:path w="7170420" h="406400">
                <a:moveTo>
                  <a:pt x="1340997" y="195072"/>
                </a:moveTo>
                <a:lnTo>
                  <a:pt x="1217147" y="195072"/>
                </a:lnTo>
                <a:lnTo>
                  <a:pt x="1225625" y="195675"/>
                </a:lnTo>
                <a:lnTo>
                  <a:pt x="1233276" y="197484"/>
                </a:lnTo>
                <a:lnTo>
                  <a:pt x="1257782" y="231140"/>
                </a:lnTo>
                <a:lnTo>
                  <a:pt x="1257053" y="239299"/>
                </a:lnTo>
                <a:lnTo>
                  <a:pt x="1225625" y="267112"/>
                </a:lnTo>
                <a:lnTo>
                  <a:pt x="1217147" y="267716"/>
                </a:lnTo>
                <a:lnTo>
                  <a:pt x="1340971" y="267716"/>
                </a:lnTo>
                <a:lnTo>
                  <a:pt x="1344715" y="254285"/>
                </a:lnTo>
                <a:lnTo>
                  <a:pt x="1346682" y="231140"/>
                </a:lnTo>
                <a:lnTo>
                  <a:pt x="1344715" y="208248"/>
                </a:lnTo>
                <a:lnTo>
                  <a:pt x="1340997" y="195072"/>
                </a:lnTo>
                <a:close/>
              </a:path>
              <a:path w="7170420" h="406400">
                <a:moveTo>
                  <a:pt x="1602943" y="5080"/>
                </a:moveTo>
                <a:lnTo>
                  <a:pt x="1515567" y="5080"/>
                </a:lnTo>
                <a:lnTo>
                  <a:pt x="1515567" y="343916"/>
                </a:lnTo>
                <a:lnTo>
                  <a:pt x="1599895" y="343916"/>
                </a:lnTo>
                <a:lnTo>
                  <a:pt x="1694829" y="204724"/>
                </a:lnTo>
                <a:lnTo>
                  <a:pt x="1602943" y="204724"/>
                </a:lnTo>
                <a:lnTo>
                  <a:pt x="1602943" y="5080"/>
                </a:lnTo>
                <a:close/>
              </a:path>
              <a:path w="7170420" h="406400">
                <a:moveTo>
                  <a:pt x="1830527" y="134620"/>
                </a:moveTo>
                <a:lnTo>
                  <a:pt x="1742643" y="134620"/>
                </a:lnTo>
                <a:lnTo>
                  <a:pt x="1742643" y="343916"/>
                </a:lnTo>
                <a:lnTo>
                  <a:pt x="1830527" y="343916"/>
                </a:lnTo>
                <a:lnTo>
                  <a:pt x="1830527" y="134620"/>
                </a:lnTo>
                <a:close/>
              </a:path>
              <a:path w="7170420" h="406400">
                <a:moveTo>
                  <a:pt x="1830527" y="5080"/>
                </a:moveTo>
                <a:lnTo>
                  <a:pt x="1740103" y="5080"/>
                </a:lnTo>
                <a:lnTo>
                  <a:pt x="1602943" y="204724"/>
                </a:lnTo>
                <a:lnTo>
                  <a:pt x="1694829" y="204724"/>
                </a:lnTo>
                <a:lnTo>
                  <a:pt x="1742643" y="134620"/>
                </a:lnTo>
                <a:lnTo>
                  <a:pt x="1830527" y="134620"/>
                </a:lnTo>
                <a:lnTo>
                  <a:pt x="1830527" y="5080"/>
                </a:lnTo>
                <a:close/>
              </a:path>
              <a:path w="7170420" h="406400">
                <a:moveTo>
                  <a:pt x="2043430" y="237236"/>
                </a:moveTo>
                <a:lnTo>
                  <a:pt x="1999233" y="296672"/>
                </a:lnTo>
                <a:lnTo>
                  <a:pt x="2010532" y="308038"/>
                </a:lnTo>
                <a:lnTo>
                  <a:pt x="2024121" y="318261"/>
                </a:lnTo>
                <a:lnTo>
                  <a:pt x="2078226" y="341725"/>
                </a:lnTo>
                <a:lnTo>
                  <a:pt x="2121407" y="349091"/>
                </a:lnTo>
                <a:lnTo>
                  <a:pt x="2144522" y="350012"/>
                </a:lnTo>
                <a:lnTo>
                  <a:pt x="2175097" y="348265"/>
                </a:lnTo>
                <a:lnTo>
                  <a:pt x="2227675" y="334295"/>
                </a:lnTo>
                <a:lnTo>
                  <a:pt x="2267680" y="306863"/>
                </a:lnTo>
                <a:lnTo>
                  <a:pt x="2287345" y="272796"/>
                </a:lnTo>
                <a:lnTo>
                  <a:pt x="2141474" y="272796"/>
                </a:lnTo>
                <a:lnTo>
                  <a:pt x="2129027" y="272224"/>
                </a:lnTo>
                <a:lnTo>
                  <a:pt x="2088642" y="263652"/>
                </a:lnTo>
                <a:lnTo>
                  <a:pt x="2052728" y="245173"/>
                </a:lnTo>
                <a:lnTo>
                  <a:pt x="2043430" y="237236"/>
                </a:lnTo>
                <a:close/>
              </a:path>
              <a:path w="7170420" h="406400">
                <a:moveTo>
                  <a:pt x="2283366" y="77216"/>
                </a:moveTo>
                <a:lnTo>
                  <a:pt x="2135886" y="77216"/>
                </a:lnTo>
                <a:lnTo>
                  <a:pt x="2149153" y="77723"/>
                </a:lnTo>
                <a:lnTo>
                  <a:pt x="2161029" y="79247"/>
                </a:lnTo>
                <a:lnTo>
                  <a:pt x="2196781" y="101060"/>
                </a:lnTo>
                <a:lnTo>
                  <a:pt x="2197862" y="108204"/>
                </a:lnTo>
                <a:lnTo>
                  <a:pt x="2194114" y="119761"/>
                </a:lnTo>
                <a:lnTo>
                  <a:pt x="2182872" y="128016"/>
                </a:lnTo>
                <a:lnTo>
                  <a:pt x="2164139" y="132969"/>
                </a:lnTo>
                <a:lnTo>
                  <a:pt x="2137918" y="134620"/>
                </a:lnTo>
                <a:lnTo>
                  <a:pt x="2068830" y="134620"/>
                </a:lnTo>
                <a:lnTo>
                  <a:pt x="2068830" y="211328"/>
                </a:lnTo>
                <a:lnTo>
                  <a:pt x="2137918" y="211328"/>
                </a:lnTo>
                <a:lnTo>
                  <a:pt x="2154391" y="211772"/>
                </a:lnTo>
                <a:lnTo>
                  <a:pt x="2194877" y="222250"/>
                </a:lnTo>
                <a:lnTo>
                  <a:pt x="2203450" y="239776"/>
                </a:lnTo>
                <a:lnTo>
                  <a:pt x="2202433" y="246792"/>
                </a:lnTo>
                <a:lnTo>
                  <a:pt x="2167629" y="270510"/>
                </a:lnTo>
                <a:lnTo>
                  <a:pt x="2141474" y="272796"/>
                </a:lnTo>
                <a:lnTo>
                  <a:pt x="2287345" y="272796"/>
                </a:lnTo>
                <a:lnTo>
                  <a:pt x="2288258" y="270510"/>
                </a:lnTo>
                <a:lnTo>
                  <a:pt x="2290826" y="249428"/>
                </a:lnTo>
                <a:lnTo>
                  <a:pt x="2289269" y="233203"/>
                </a:lnTo>
                <a:lnTo>
                  <a:pt x="2265934" y="194056"/>
                </a:lnTo>
                <a:lnTo>
                  <a:pt x="2225929" y="171862"/>
                </a:lnTo>
                <a:lnTo>
                  <a:pt x="2211070" y="169164"/>
                </a:lnTo>
                <a:lnTo>
                  <a:pt x="2225957" y="165639"/>
                </a:lnTo>
                <a:lnTo>
                  <a:pt x="2263394" y="143256"/>
                </a:lnTo>
                <a:lnTo>
                  <a:pt x="2283871" y="106965"/>
                </a:lnTo>
                <a:lnTo>
                  <a:pt x="2285238" y="92964"/>
                </a:lnTo>
                <a:lnTo>
                  <a:pt x="2283366" y="77216"/>
                </a:lnTo>
                <a:close/>
              </a:path>
              <a:path w="7170420" h="406400">
                <a:moveTo>
                  <a:pt x="2145030" y="0"/>
                </a:moveTo>
                <a:lnTo>
                  <a:pt x="2101843" y="3810"/>
                </a:lnTo>
                <a:lnTo>
                  <a:pt x="2062733" y="15240"/>
                </a:lnTo>
                <a:lnTo>
                  <a:pt x="2015869" y="43052"/>
                </a:lnTo>
                <a:lnTo>
                  <a:pt x="2003806" y="54864"/>
                </a:lnTo>
                <a:lnTo>
                  <a:pt x="2045970" y="109728"/>
                </a:lnTo>
                <a:lnTo>
                  <a:pt x="2065305" y="95503"/>
                </a:lnTo>
                <a:lnTo>
                  <a:pt x="2086736" y="85343"/>
                </a:lnTo>
                <a:lnTo>
                  <a:pt x="2110265" y="79247"/>
                </a:lnTo>
                <a:lnTo>
                  <a:pt x="2135886" y="77216"/>
                </a:lnTo>
                <a:lnTo>
                  <a:pt x="2283366" y="77216"/>
                </a:lnTo>
                <a:lnTo>
                  <a:pt x="2282856" y="72929"/>
                </a:lnTo>
                <a:lnTo>
                  <a:pt x="2263806" y="39147"/>
                </a:lnTo>
                <a:lnTo>
                  <a:pt x="2226654" y="14287"/>
                </a:lnTo>
                <a:lnTo>
                  <a:pt x="2175600" y="1587"/>
                </a:lnTo>
                <a:lnTo>
                  <a:pt x="2145030" y="0"/>
                </a:lnTo>
                <a:close/>
              </a:path>
              <a:path w="7170420" h="406400">
                <a:moveTo>
                  <a:pt x="2539758" y="5080"/>
                </a:moveTo>
                <a:lnTo>
                  <a:pt x="2430030" y="5080"/>
                </a:lnTo>
                <a:lnTo>
                  <a:pt x="2302522" y="343916"/>
                </a:lnTo>
                <a:lnTo>
                  <a:pt x="2401582" y="343916"/>
                </a:lnTo>
                <a:lnTo>
                  <a:pt x="2418346" y="295148"/>
                </a:lnTo>
                <a:lnTo>
                  <a:pt x="2649349" y="295148"/>
                </a:lnTo>
                <a:lnTo>
                  <a:pt x="2620560" y="218948"/>
                </a:lnTo>
                <a:lnTo>
                  <a:pt x="2441714" y="218948"/>
                </a:lnTo>
                <a:lnTo>
                  <a:pt x="2484894" y="91440"/>
                </a:lnTo>
                <a:lnTo>
                  <a:pt x="2572386" y="91440"/>
                </a:lnTo>
                <a:lnTo>
                  <a:pt x="2539758" y="5080"/>
                </a:lnTo>
                <a:close/>
              </a:path>
              <a:path w="7170420" h="406400">
                <a:moveTo>
                  <a:pt x="2649349" y="295148"/>
                </a:moveTo>
                <a:lnTo>
                  <a:pt x="2551950" y="295148"/>
                </a:lnTo>
                <a:lnTo>
                  <a:pt x="2568714" y="343916"/>
                </a:lnTo>
                <a:lnTo>
                  <a:pt x="2667774" y="343916"/>
                </a:lnTo>
                <a:lnTo>
                  <a:pt x="2649349" y="295148"/>
                </a:lnTo>
                <a:close/>
              </a:path>
              <a:path w="7170420" h="406400">
                <a:moveTo>
                  <a:pt x="2572386" y="91440"/>
                </a:moveTo>
                <a:lnTo>
                  <a:pt x="2484894" y="91440"/>
                </a:lnTo>
                <a:lnTo>
                  <a:pt x="2528074" y="218948"/>
                </a:lnTo>
                <a:lnTo>
                  <a:pt x="2620560" y="218948"/>
                </a:lnTo>
                <a:lnTo>
                  <a:pt x="2572386" y="91440"/>
                </a:lnTo>
                <a:close/>
              </a:path>
              <a:path w="7170420" h="406400">
                <a:moveTo>
                  <a:pt x="3008261" y="5080"/>
                </a:moveTo>
                <a:lnTo>
                  <a:pt x="2755785" y="5080"/>
                </a:lnTo>
                <a:lnTo>
                  <a:pt x="2735465" y="176784"/>
                </a:lnTo>
                <a:lnTo>
                  <a:pt x="2731691" y="201739"/>
                </a:lnTo>
                <a:lnTo>
                  <a:pt x="2714637" y="249936"/>
                </a:lnTo>
                <a:lnTo>
                  <a:pt x="2673997" y="272796"/>
                </a:lnTo>
                <a:lnTo>
                  <a:pt x="2673997" y="406400"/>
                </a:lnTo>
                <a:lnTo>
                  <a:pt x="2761373" y="406400"/>
                </a:lnTo>
                <a:lnTo>
                  <a:pt x="2761373" y="343916"/>
                </a:lnTo>
                <a:lnTo>
                  <a:pt x="3038741" y="343916"/>
                </a:lnTo>
                <a:lnTo>
                  <a:pt x="3038741" y="267716"/>
                </a:lnTo>
                <a:lnTo>
                  <a:pt x="2785249" y="267716"/>
                </a:lnTo>
                <a:lnTo>
                  <a:pt x="2798998" y="251015"/>
                </a:lnTo>
                <a:lnTo>
                  <a:pt x="2809763" y="231394"/>
                </a:lnTo>
                <a:lnTo>
                  <a:pt x="2817543" y="208851"/>
                </a:lnTo>
                <a:lnTo>
                  <a:pt x="2822333" y="183388"/>
                </a:lnTo>
                <a:lnTo>
                  <a:pt x="2834525" y="81280"/>
                </a:lnTo>
                <a:lnTo>
                  <a:pt x="3008261" y="81280"/>
                </a:lnTo>
                <a:lnTo>
                  <a:pt x="3008261" y="5080"/>
                </a:lnTo>
                <a:close/>
              </a:path>
              <a:path w="7170420" h="406400">
                <a:moveTo>
                  <a:pt x="3038741" y="343916"/>
                </a:moveTo>
                <a:lnTo>
                  <a:pt x="2950857" y="343916"/>
                </a:lnTo>
                <a:lnTo>
                  <a:pt x="2950857" y="406400"/>
                </a:lnTo>
                <a:lnTo>
                  <a:pt x="3038741" y="406400"/>
                </a:lnTo>
                <a:lnTo>
                  <a:pt x="3038741" y="343916"/>
                </a:lnTo>
                <a:close/>
              </a:path>
              <a:path w="7170420" h="406400">
                <a:moveTo>
                  <a:pt x="3008261" y="81280"/>
                </a:moveTo>
                <a:lnTo>
                  <a:pt x="2920885" y="81280"/>
                </a:lnTo>
                <a:lnTo>
                  <a:pt x="2920885" y="267716"/>
                </a:lnTo>
                <a:lnTo>
                  <a:pt x="3008261" y="267716"/>
                </a:lnTo>
                <a:lnTo>
                  <a:pt x="3008261" y="81280"/>
                </a:lnTo>
                <a:close/>
              </a:path>
              <a:path w="7170420" h="406400">
                <a:moveTo>
                  <a:pt x="3277450" y="5080"/>
                </a:moveTo>
                <a:lnTo>
                  <a:pt x="3167722" y="5080"/>
                </a:lnTo>
                <a:lnTo>
                  <a:pt x="3040214" y="343916"/>
                </a:lnTo>
                <a:lnTo>
                  <a:pt x="3139274" y="343916"/>
                </a:lnTo>
                <a:lnTo>
                  <a:pt x="3156038" y="295148"/>
                </a:lnTo>
                <a:lnTo>
                  <a:pt x="3387041" y="295148"/>
                </a:lnTo>
                <a:lnTo>
                  <a:pt x="3358252" y="218948"/>
                </a:lnTo>
                <a:lnTo>
                  <a:pt x="3179406" y="218948"/>
                </a:lnTo>
                <a:lnTo>
                  <a:pt x="3222586" y="91440"/>
                </a:lnTo>
                <a:lnTo>
                  <a:pt x="3310078" y="91440"/>
                </a:lnTo>
                <a:lnTo>
                  <a:pt x="3277450" y="5080"/>
                </a:lnTo>
                <a:close/>
              </a:path>
              <a:path w="7170420" h="406400">
                <a:moveTo>
                  <a:pt x="3387041" y="295148"/>
                </a:moveTo>
                <a:lnTo>
                  <a:pt x="3289642" y="295148"/>
                </a:lnTo>
                <a:lnTo>
                  <a:pt x="3306406" y="343916"/>
                </a:lnTo>
                <a:lnTo>
                  <a:pt x="3405466" y="343916"/>
                </a:lnTo>
                <a:lnTo>
                  <a:pt x="3387041" y="295148"/>
                </a:lnTo>
                <a:close/>
              </a:path>
              <a:path w="7170420" h="406400">
                <a:moveTo>
                  <a:pt x="3678631" y="225044"/>
                </a:moveTo>
                <a:lnTo>
                  <a:pt x="3591255" y="225044"/>
                </a:lnTo>
                <a:lnTo>
                  <a:pt x="3591255" y="343916"/>
                </a:lnTo>
                <a:lnTo>
                  <a:pt x="3678631" y="343916"/>
                </a:lnTo>
                <a:lnTo>
                  <a:pt x="3678631" y="225044"/>
                </a:lnTo>
                <a:close/>
              </a:path>
              <a:path w="7170420" h="406400">
                <a:moveTo>
                  <a:pt x="3480003" y="5080"/>
                </a:moveTo>
                <a:lnTo>
                  <a:pt x="3391611" y="5080"/>
                </a:lnTo>
                <a:lnTo>
                  <a:pt x="3391611" y="106172"/>
                </a:lnTo>
                <a:lnTo>
                  <a:pt x="3399742" y="159385"/>
                </a:lnTo>
                <a:lnTo>
                  <a:pt x="3424123" y="200152"/>
                </a:lnTo>
                <a:lnTo>
                  <a:pt x="3465148" y="225679"/>
                </a:lnTo>
                <a:lnTo>
                  <a:pt x="3522167" y="234188"/>
                </a:lnTo>
                <a:lnTo>
                  <a:pt x="3537728" y="233616"/>
                </a:lnTo>
                <a:lnTo>
                  <a:pt x="3554429" y="231902"/>
                </a:lnTo>
                <a:lnTo>
                  <a:pt x="3572271" y="229044"/>
                </a:lnTo>
                <a:lnTo>
                  <a:pt x="3591255" y="225044"/>
                </a:lnTo>
                <a:lnTo>
                  <a:pt x="3678631" y="225044"/>
                </a:lnTo>
                <a:lnTo>
                  <a:pt x="3678631" y="157988"/>
                </a:lnTo>
                <a:lnTo>
                  <a:pt x="3534359" y="157988"/>
                </a:lnTo>
                <a:lnTo>
                  <a:pt x="3510580" y="154749"/>
                </a:lnTo>
                <a:lnTo>
                  <a:pt x="3493593" y="145034"/>
                </a:lnTo>
                <a:lnTo>
                  <a:pt x="3483401" y="128841"/>
                </a:lnTo>
                <a:lnTo>
                  <a:pt x="3480003" y="106172"/>
                </a:lnTo>
                <a:lnTo>
                  <a:pt x="3480003" y="5080"/>
                </a:lnTo>
                <a:close/>
              </a:path>
              <a:path w="7170420" h="406400">
                <a:moveTo>
                  <a:pt x="3310078" y="91440"/>
                </a:moveTo>
                <a:lnTo>
                  <a:pt x="3222586" y="91440"/>
                </a:lnTo>
                <a:lnTo>
                  <a:pt x="3265766" y="218948"/>
                </a:lnTo>
                <a:lnTo>
                  <a:pt x="3358252" y="218948"/>
                </a:lnTo>
                <a:lnTo>
                  <a:pt x="3310078" y="91440"/>
                </a:lnTo>
                <a:close/>
              </a:path>
              <a:path w="7170420" h="406400">
                <a:moveTo>
                  <a:pt x="3678631" y="5080"/>
                </a:moveTo>
                <a:lnTo>
                  <a:pt x="3591255" y="5080"/>
                </a:lnTo>
                <a:lnTo>
                  <a:pt x="3591255" y="148336"/>
                </a:lnTo>
                <a:lnTo>
                  <a:pt x="3578368" y="152558"/>
                </a:lnTo>
                <a:lnTo>
                  <a:pt x="3564588" y="155575"/>
                </a:lnTo>
                <a:lnTo>
                  <a:pt x="3549917" y="157384"/>
                </a:lnTo>
                <a:lnTo>
                  <a:pt x="3534359" y="157988"/>
                </a:lnTo>
                <a:lnTo>
                  <a:pt x="3678631" y="157988"/>
                </a:lnTo>
                <a:lnTo>
                  <a:pt x="3678631" y="5080"/>
                </a:lnTo>
                <a:close/>
              </a:path>
              <a:path w="7170420" h="406400">
                <a:moveTo>
                  <a:pt x="3826929" y="5080"/>
                </a:moveTo>
                <a:lnTo>
                  <a:pt x="3739553" y="5080"/>
                </a:lnTo>
                <a:lnTo>
                  <a:pt x="3739553" y="343916"/>
                </a:lnTo>
                <a:lnTo>
                  <a:pt x="3823881" y="343916"/>
                </a:lnTo>
                <a:lnTo>
                  <a:pt x="3918815" y="204724"/>
                </a:lnTo>
                <a:lnTo>
                  <a:pt x="3826929" y="204724"/>
                </a:lnTo>
                <a:lnTo>
                  <a:pt x="3826929" y="5080"/>
                </a:lnTo>
                <a:close/>
              </a:path>
              <a:path w="7170420" h="406400">
                <a:moveTo>
                  <a:pt x="4054513" y="134620"/>
                </a:moveTo>
                <a:lnTo>
                  <a:pt x="3966629" y="134620"/>
                </a:lnTo>
                <a:lnTo>
                  <a:pt x="3966629" y="343916"/>
                </a:lnTo>
                <a:lnTo>
                  <a:pt x="4054513" y="343916"/>
                </a:lnTo>
                <a:lnTo>
                  <a:pt x="4054513" y="134620"/>
                </a:lnTo>
                <a:close/>
              </a:path>
              <a:path w="7170420" h="406400">
                <a:moveTo>
                  <a:pt x="4054513" y="5080"/>
                </a:moveTo>
                <a:lnTo>
                  <a:pt x="3964089" y="5080"/>
                </a:lnTo>
                <a:lnTo>
                  <a:pt x="3826929" y="204724"/>
                </a:lnTo>
                <a:lnTo>
                  <a:pt x="3918815" y="204724"/>
                </a:lnTo>
                <a:lnTo>
                  <a:pt x="3966629" y="134620"/>
                </a:lnTo>
                <a:lnTo>
                  <a:pt x="4054513" y="134620"/>
                </a:lnTo>
                <a:lnTo>
                  <a:pt x="4054513" y="5080"/>
                </a:lnTo>
                <a:close/>
              </a:path>
              <a:path w="7170420" h="406400">
                <a:moveTo>
                  <a:pt x="4561039" y="5080"/>
                </a:moveTo>
                <a:lnTo>
                  <a:pt x="4308563" y="5080"/>
                </a:lnTo>
                <a:lnTo>
                  <a:pt x="4288243" y="176784"/>
                </a:lnTo>
                <a:lnTo>
                  <a:pt x="4284464" y="201739"/>
                </a:lnTo>
                <a:lnTo>
                  <a:pt x="4267415" y="249936"/>
                </a:lnTo>
                <a:lnTo>
                  <a:pt x="4226775" y="272796"/>
                </a:lnTo>
                <a:lnTo>
                  <a:pt x="4226775" y="406400"/>
                </a:lnTo>
                <a:lnTo>
                  <a:pt x="4314151" y="406400"/>
                </a:lnTo>
                <a:lnTo>
                  <a:pt x="4314151" y="343916"/>
                </a:lnTo>
                <a:lnTo>
                  <a:pt x="4591519" y="343916"/>
                </a:lnTo>
                <a:lnTo>
                  <a:pt x="4591519" y="267716"/>
                </a:lnTo>
                <a:lnTo>
                  <a:pt x="4338027" y="267716"/>
                </a:lnTo>
                <a:lnTo>
                  <a:pt x="4351775" y="251015"/>
                </a:lnTo>
                <a:lnTo>
                  <a:pt x="4362537" y="231394"/>
                </a:lnTo>
                <a:lnTo>
                  <a:pt x="4370315" y="208851"/>
                </a:lnTo>
                <a:lnTo>
                  <a:pt x="4375111" y="183388"/>
                </a:lnTo>
                <a:lnTo>
                  <a:pt x="4387303" y="81280"/>
                </a:lnTo>
                <a:lnTo>
                  <a:pt x="4561039" y="81280"/>
                </a:lnTo>
                <a:lnTo>
                  <a:pt x="4561039" y="5080"/>
                </a:lnTo>
                <a:close/>
              </a:path>
              <a:path w="7170420" h="406400">
                <a:moveTo>
                  <a:pt x="4591519" y="343916"/>
                </a:moveTo>
                <a:lnTo>
                  <a:pt x="4503635" y="343916"/>
                </a:lnTo>
                <a:lnTo>
                  <a:pt x="4503635" y="406400"/>
                </a:lnTo>
                <a:lnTo>
                  <a:pt x="4591519" y="406400"/>
                </a:lnTo>
                <a:lnTo>
                  <a:pt x="4591519" y="343916"/>
                </a:lnTo>
                <a:close/>
              </a:path>
              <a:path w="7170420" h="406400">
                <a:moveTo>
                  <a:pt x="4561039" y="81280"/>
                </a:moveTo>
                <a:lnTo>
                  <a:pt x="4473663" y="81280"/>
                </a:lnTo>
                <a:lnTo>
                  <a:pt x="4473663" y="267716"/>
                </a:lnTo>
                <a:lnTo>
                  <a:pt x="4561039" y="267716"/>
                </a:lnTo>
                <a:lnTo>
                  <a:pt x="4561039" y="81280"/>
                </a:lnTo>
                <a:close/>
              </a:path>
              <a:path w="7170420" h="406400">
                <a:moveTo>
                  <a:pt x="4821072" y="5080"/>
                </a:moveTo>
                <a:lnTo>
                  <a:pt x="4629048" y="5080"/>
                </a:lnTo>
                <a:lnTo>
                  <a:pt x="4629048" y="343916"/>
                </a:lnTo>
                <a:lnTo>
                  <a:pt x="4827168" y="343916"/>
                </a:lnTo>
                <a:lnTo>
                  <a:pt x="4849680" y="342265"/>
                </a:lnTo>
                <a:lnTo>
                  <a:pt x="4886509" y="329057"/>
                </a:lnTo>
                <a:lnTo>
                  <a:pt x="4920259" y="287908"/>
                </a:lnTo>
                <a:lnTo>
                  <a:pt x="4925158" y="270256"/>
                </a:lnTo>
                <a:lnTo>
                  <a:pt x="4716424" y="270256"/>
                </a:lnTo>
                <a:lnTo>
                  <a:pt x="4716424" y="209296"/>
                </a:lnTo>
                <a:lnTo>
                  <a:pt x="4916165" y="209296"/>
                </a:lnTo>
                <a:lnTo>
                  <a:pt x="4907940" y="197104"/>
                </a:lnTo>
                <a:lnTo>
                  <a:pt x="4898224" y="186404"/>
                </a:lnTo>
                <a:lnTo>
                  <a:pt x="4887366" y="178181"/>
                </a:lnTo>
                <a:lnTo>
                  <a:pt x="4875364" y="172434"/>
                </a:lnTo>
                <a:lnTo>
                  <a:pt x="4862220" y="169164"/>
                </a:lnTo>
                <a:lnTo>
                  <a:pt x="4874129" y="165417"/>
                </a:lnTo>
                <a:lnTo>
                  <a:pt x="4884956" y="159766"/>
                </a:lnTo>
                <a:lnTo>
                  <a:pt x="4894703" y="152209"/>
                </a:lnTo>
                <a:lnTo>
                  <a:pt x="4903368" y="142748"/>
                </a:lnTo>
                <a:lnTo>
                  <a:pt x="4908441" y="135128"/>
                </a:lnTo>
                <a:lnTo>
                  <a:pt x="4716424" y="135128"/>
                </a:lnTo>
                <a:lnTo>
                  <a:pt x="4716424" y="78740"/>
                </a:lnTo>
                <a:lnTo>
                  <a:pt x="4918917" y="78740"/>
                </a:lnTo>
                <a:lnTo>
                  <a:pt x="4918513" y="74517"/>
                </a:lnTo>
                <a:lnTo>
                  <a:pt x="4894224" y="30988"/>
                </a:lnTo>
                <a:lnTo>
                  <a:pt x="4843360" y="6699"/>
                </a:lnTo>
                <a:lnTo>
                  <a:pt x="4821072" y="5080"/>
                </a:lnTo>
                <a:close/>
              </a:path>
              <a:path w="7170420" h="406400">
                <a:moveTo>
                  <a:pt x="4916165" y="209296"/>
                </a:moveTo>
                <a:lnTo>
                  <a:pt x="4804308" y="209296"/>
                </a:lnTo>
                <a:lnTo>
                  <a:pt x="4811740" y="209835"/>
                </a:lnTo>
                <a:lnTo>
                  <a:pt x="4818281" y="211455"/>
                </a:lnTo>
                <a:lnTo>
                  <a:pt x="4823932" y="214153"/>
                </a:lnTo>
                <a:lnTo>
                  <a:pt x="4828692" y="217932"/>
                </a:lnTo>
                <a:lnTo>
                  <a:pt x="4834788" y="223689"/>
                </a:lnTo>
                <a:lnTo>
                  <a:pt x="4837836" y="230970"/>
                </a:lnTo>
                <a:lnTo>
                  <a:pt x="4837836" y="248920"/>
                </a:lnTo>
                <a:lnTo>
                  <a:pt x="4804308" y="270256"/>
                </a:lnTo>
                <a:lnTo>
                  <a:pt x="4925158" y="270256"/>
                </a:lnTo>
                <a:lnTo>
                  <a:pt x="4926736" y="251968"/>
                </a:lnTo>
                <a:lnTo>
                  <a:pt x="4925562" y="236728"/>
                </a:lnTo>
                <a:lnTo>
                  <a:pt x="4922038" y="222504"/>
                </a:lnTo>
                <a:lnTo>
                  <a:pt x="4916165" y="209296"/>
                </a:lnTo>
                <a:close/>
              </a:path>
              <a:path w="7170420" h="406400">
                <a:moveTo>
                  <a:pt x="4918917" y="78740"/>
                </a:moveTo>
                <a:lnTo>
                  <a:pt x="4810074" y="78740"/>
                </a:lnTo>
                <a:lnTo>
                  <a:pt x="4817186" y="81448"/>
                </a:lnTo>
                <a:lnTo>
                  <a:pt x="4822596" y="86868"/>
                </a:lnTo>
                <a:lnTo>
                  <a:pt x="4828362" y="91948"/>
                </a:lnTo>
                <a:lnTo>
                  <a:pt x="4831232" y="98552"/>
                </a:lnTo>
                <a:lnTo>
                  <a:pt x="4831232" y="115147"/>
                </a:lnTo>
                <a:lnTo>
                  <a:pt x="4828362" y="122088"/>
                </a:lnTo>
                <a:lnTo>
                  <a:pt x="4817186" y="132588"/>
                </a:lnTo>
                <a:lnTo>
                  <a:pt x="4810074" y="135128"/>
                </a:lnTo>
                <a:lnTo>
                  <a:pt x="4908441" y="135128"/>
                </a:lnTo>
                <a:lnTo>
                  <a:pt x="4910702" y="131730"/>
                </a:lnTo>
                <a:lnTo>
                  <a:pt x="4915941" y="119507"/>
                </a:lnTo>
                <a:lnTo>
                  <a:pt x="4919084" y="106076"/>
                </a:lnTo>
                <a:lnTo>
                  <a:pt x="4920132" y="91440"/>
                </a:lnTo>
                <a:lnTo>
                  <a:pt x="4918917" y="78740"/>
                </a:lnTo>
                <a:close/>
              </a:path>
              <a:path w="7170420" h="406400">
                <a:moveTo>
                  <a:pt x="5061711" y="5080"/>
                </a:moveTo>
                <a:lnTo>
                  <a:pt x="4974335" y="5080"/>
                </a:lnTo>
                <a:lnTo>
                  <a:pt x="4974335" y="343916"/>
                </a:lnTo>
                <a:lnTo>
                  <a:pt x="5058664" y="343916"/>
                </a:lnTo>
                <a:lnTo>
                  <a:pt x="5153598" y="204724"/>
                </a:lnTo>
                <a:lnTo>
                  <a:pt x="5061711" y="204724"/>
                </a:lnTo>
                <a:lnTo>
                  <a:pt x="5061711" y="5080"/>
                </a:lnTo>
                <a:close/>
              </a:path>
              <a:path w="7170420" h="406400">
                <a:moveTo>
                  <a:pt x="5289296" y="134620"/>
                </a:moveTo>
                <a:lnTo>
                  <a:pt x="5201411" y="134620"/>
                </a:lnTo>
                <a:lnTo>
                  <a:pt x="5201411" y="343916"/>
                </a:lnTo>
                <a:lnTo>
                  <a:pt x="5289296" y="343916"/>
                </a:lnTo>
                <a:lnTo>
                  <a:pt x="5289296" y="134620"/>
                </a:lnTo>
                <a:close/>
              </a:path>
              <a:path w="7170420" h="406400">
                <a:moveTo>
                  <a:pt x="5289296" y="5080"/>
                </a:moveTo>
                <a:lnTo>
                  <a:pt x="5198872" y="5080"/>
                </a:lnTo>
                <a:lnTo>
                  <a:pt x="5061711" y="204724"/>
                </a:lnTo>
                <a:lnTo>
                  <a:pt x="5153598" y="204724"/>
                </a:lnTo>
                <a:lnTo>
                  <a:pt x="5201411" y="134620"/>
                </a:lnTo>
                <a:lnTo>
                  <a:pt x="5289296" y="134620"/>
                </a:lnTo>
                <a:lnTo>
                  <a:pt x="5289296" y="5080"/>
                </a:lnTo>
                <a:close/>
              </a:path>
              <a:path w="7170420" h="406400">
                <a:moveTo>
                  <a:pt x="5429618" y="5080"/>
                </a:moveTo>
                <a:lnTo>
                  <a:pt x="5322430" y="5080"/>
                </a:lnTo>
                <a:lnTo>
                  <a:pt x="5454002" y="163576"/>
                </a:lnTo>
                <a:lnTo>
                  <a:pt x="5315318" y="343916"/>
                </a:lnTo>
                <a:lnTo>
                  <a:pt x="5421998" y="343916"/>
                </a:lnTo>
                <a:lnTo>
                  <a:pt x="5511406" y="216408"/>
                </a:lnTo>
                <a:lnTo>
                  <a:pt x="5720182" y="216408"/>
                </a:lnTo>
                <a:lnTo>
                  <a:pt x="5679554" y="163576"/>
                </a:lnTo>
                <a:lnTo>
                  <a:pt x="5707279" y="130048"/>
                </a:lnTo>
                <a:lnTo>
                  <a:pt x="5523090" y="130048"/>
                </a:lnTo>
                <a:lnTo>
                  <a:pt x="5429618" y="5080"/>
                </a:lnTo>
                <a:close/>
              </a:path>
              <a:path w="7170420" h="406400">
                <a:moveTo>
                  <a:pt x="5621642" y="216408"/>
                </a:moveTo>
                <a:lnTo>
                  <a:pt x="5511406" y="216408"/>
                </a:lnTo>
                <a:lnTo>
                  <a:pt x="5523090" y="231648"/>
                </a:lnTo>
                <a:lnTo>
                  <a:pt x="5523090" y="343916"/>
                </a:lnTo>
                <a:lnTo>
                  <a:pt x="5610466" y="343916"/>
                </a:lnTo>
                <a:lnTo>
                  <a:pt x="5610466" y="230632"/>
                </a:lnTo>
                <a:lnTo>
                  <a:pt x="5621642" y="216408"/>
                </a:lnTo>
                <a:close/>
              </a:path>
              <a:path w="7170420" h="406400">
                <a:moveTo>
                  <a:pt x="5720182" y="216408"/>
                </a:moveTo>
                <a:lnTo>
                  <a:pt x="5621642" y="216408"/>
                </a:lnTo>
                <a:lnTo>
                  <a:pt x="5711050" y="343916"/>
                </a:lnTo>
                <a:lnTo>
                  <a:pt x="5818238" y="343916"/>
                </a:lnTo>
                <a:lnTo>
                  <a:pt x="5720182" y="216408"/>
                </a:lnTo>
                <a:close/>
              </a:path>
              <a:path w="7170420" h="406400">
                <a:moveTo>
                  <a:pt x="5610466" y="5080"/>
                </a:moveTo>
                <a:lnTo>
                  <a:pt x="5523090" y="5080"/>
                </a:lnTo>
                <a:lnTo>
                  <a:pt x="5523090" y="130048"/>
                </a:lnTo>
                <a:lnTo>
                  <a:pt x="5707279" y="130048"/>
                </a:lnTo>
                <a:lnTo>
                  <a:pt x="5707699" y="129540"/>
                </a:lnTo>
                <a:lnTo>
                  <a:pt x="5610466" y="129540"/>
                </a:lnTo>
                <a:lnTo>
                  <a:pt x="5610466" y="5080"/>
                </a:lnTo>
                <a:close/>
              </a:path>
              <a:path w="7170420" h="406400">
                <a:moveTo>
                  <a:pt x="5810618" y="5080"/>
                </a:moveTo>
                <a:lnTo>
                  <a:pt x="5703430" y="5080"/>
                </a:lnTo>
                <a:lnTo>
                  <a:pt x="5610466" y="129540"/>
                </a:lnTo>
                <a:lnTo>
                  <a:pt x="5707699" y="129540"/>
                </a:lnTo>
                <a:lnTo>
                  <a:pt x="5810618" y="5080"/>
                </a:lnTo>
                <a:close/>
              </a:path>
              <a:path w="7170420" h="406400">
                <a:moveTo>
                  <a:pt x="6091897" y="5080"/>
                </a:moveTo>
                <a:lnTo>
                  <a:pt x="5843485" y="5080"/>
                </a:lnTo>
                <a:lnTo>
                  <a:pt x="5843485" y="343916"/>
                </a:lnTo>
                <a:lnTo>
                  <a:pt x="6091897" y="343916"/>
                </a:lnTo>
                <a:lnTo>
                  <a:pt x="6091897" y="267716"/>
                </a:lnTo>
                <a:lnTo>
                  <a:pt x="5930861" y="267716"/>
                </a:lnTo>
                <a:lnTo>
                  <a:pt x="5930861" y="210312"/>
                </a:lnTo>
                <a:lnTo>
                  <a:pt x="6088341" y="210312"/>
                </a:lnTo>
                <a:lnTo>
                  <a:pt x="6088341" y="134112"/>
                </a:lnTo>
                <a:lnTo>
                  <a:pt x="5930861" y="134112"/>
                </a:lnTo>
                <a:lnTo>
                  <a:pt x="5930861" y="81280"/>
                </a:lnTo>
                <a:lnTo>
                  <a:pt x="6091897" y="81280"/>
                </a:lnTo>
                <a:lnTo>
                  <a:pt x="6091897" y="5080"/>
                </a:lnTo>
                <a:close/>
              </a:path>
              <a:path w="7170420" h="406400">
                <a:moveTo>
                  <a:pt x="6230010" y="5080"/>
                </a:moveTo>
                <a:lnTo>
                  <a:pt x="6142634" y="5080"/>
                </a:lnTo>
                <a:lnTo>
                  <a:pt x="6142634" y="343916"/>
                </a:lnTo>
                <a:lnTo>
                  <a:pt x="6230010" y="343916"/>
                </a:lnTo>
                <a:lnTo>
                  <a:pt x="6230010" y="207772"/>
                </a:lnTo>
                <a:lnTo>
                  <a:pt x="6458102" y="207772"/>
                </a:lnTo>
                <a:lnTo>
                  <a:pt x="6458102" y="131572"/>
                </a:lnTo>
                <a:lnTo>
                  <a:pt x="6230010" y="131572"/>
                </a:lnTo>
                <a:lnTo>
                  <a:pt x="6230010" y="5080"/>
                </a:lnTo>
                <a:close/>
              </a:path>
              <a:path w="7170420" h="406400">
                <a:moveTo>
                  <a:pt x="6458102" y="207772"/>
                </a:moveTo>
                <a:lnTo>
                  <a:pt x="6370726" y="207772"/>
                </a:lnTo>
                <a:lnTo>
                  <a:pt x="6370726" y="343916"/>
                </a:lnTo>
                <a:lnTo>
                  <a:pt x="6458102" y="343916"/>
                </a:lnTo>
                <a:lnTo>
                  <a:pt x="6458102" y="207772"/>
                </a:lnTo>
                <a:close/>
              </a:path>
              <a:path w="7170420" h="406400">
                <a:moveTo>
                  <a:pt x="6458102" y="5080"/>
                </a:moveTo>
                <a:lnTo>
                  <a:pt x="6370726" y="5080"/>
                </a:lnTo>
                <a:lnTo>
                  <a:pt x="6370726" y="131572"/>
                </a:lnTo>
                <a:lnTo>
                  <a:pt x="6458102" y="131572"/>
                </a:lnTo>
                <a:lnTo>
                  <a:pt x="6458102" y="5080"/>
                </a:lnTo>
                <a:close/>
              </a:path>
              <a:path w="7170420" h="406400">
                <a:moveTo>
                  <a:pt x="6606540" y="5080"/>
                </a:moveTo>
                <a:lnTo>
                  <a:pt x="6519164" y="5080"/>
                </a:lnTo>
                <a:lnTo>
                  <a:pt x="6519164" y="343916"/>
                </a:lnTo>
                <a:lnTo>
                  <a:pt x="6603492" y="343916"/>
                </a:lnTo>
                <a:lnTo>
                  <a:pt x="6698426" y="204724"/>
                </a:lnTo>
                <a:lnTo>
                  <a:pt x="6606540" y="204724"/>
                </a:lnTo>
                <a:lnTo>
                  <a:pt x="6606540" y="5080"/>
                </a:lnTo>
                <a:close/>
              </a:path>
              <a:path w="7170420" h="406400">
                <a:moveTo>
                  <a:pt x="6834124" y="134620"/>
                </a:moveTo>
                <a:lnTo>
                  <a:pt x="6746240" y="134620"/>
                </a:lnTo>
                <a:lnTo>
                  <a:pt x="6746240" y="343916"/>
                </a:lnTo>
                <a:lnTo>
                  <a:pt x="6834124" y="343916"/>
                </a:lnTo>
                <a:lnTo>
                  <a:pt x="6834124" y="134620"/>
                </a:lnTo>
                <a:close/>
              </a:path>
              <a:path w="7170420" h="406400">
                <a:moveTo>
                  <a:pt x="6834124" y="5080"/>
                </a:moveTo>
                <a:lnTo>
                  <a:pt x="6743700" y="5080"/>
                </a:lnTo>
                <a:lnTo>
                  <a:pt x="6606540" y="204724"/>
                </a:lnTo>
                <a:lnTo>
                  <a:pt x="6698426" y="204724"/>
                </a:lnTo>
                <a:lnTo>
                  <a:pt x="6746240" y="134620"/>
                </a:lnTo>
                <a:lnTo>
                  <a:pt x="6834124" y="134620"/>
                </a:lnTo>
                <a:lnTo>
                  <a:pt x="6834124" y="5080"/>
                </a:lnTo>
                <a:close/>
              </a:path>
              <a:path w="7170420" h="406400">
                <a:moveTo>
                  <a:pt x="7170039" y="5080"/>
                </a:moveTo>
                <a:lnTo>
                  <a:pt x="7000367" y="5080"/>
                </a:lnTo>
                <a:lnTo>
                  <a:pt x="6974363" y="7080"/>
                </a:lnTo>
                <a:lnTo>
                  <a:pt x="6930929" y="23082"/>
                </a:lnTo>
                <a:lnTo>
                  <a:pt x="6899715" y="54133"/>
                </a:lnTo>
                <a:lnTo>
                  <a:pt x="6883970" y="94519"/>
                </a:lnTo>
                <a:lnTo>
                  <a:pt x="6882003" y="117856"/>
                </a:lnTo>
                <a:lnTo>
                  <a:pt x="6883241" y="137255"/>
                </a:lnTo>
                <a:lnTo>
                  <a:pt x="6901815" y="184404"/>
                </a:lnTo>
                <a:lnTo>
                  <a:pt x="6936578" y="213645"/>
                </a:lnTo>
                <a:lnTo>
                  <a:pt x="6950075" y="219456"/>
                </a:lnTo>
                <a:lnTo>
                  <a:pt x="6880987" y="343916"/>
                </a:lnTo>
                <a:lnTo>
                  <a:pt x="6981063" y="343916"/>
                </a:lnTo>
                <a:lnTo>
                  <a:pt x="7037451" y="230124"/>
                </a:lnTo>
                <a:lnTo>
                  <a:pt x="7170039" y="230124"/>
                </a:lnTo>
                <a:lnTo>
                  <a:pt x="7170039" y="153924"/>
                </a:lnTo>
                <a:lnTo>
                  <a:pt x="7013067" y="153924"/>
                </a:lnTo>
                <a:lnTo>
                  <a:pt x="7004522" y="153320"/>
                </a:lnTo>
                <a:lnTo>
                  <a:pt x="6972140" y="125507"/>
                </a:lnTo>
                <a:lnTo>
                  <a:pt x="6971411" y="117348"/>
                </a:lnTo>
                <a:lnTo>
                  <a:pt x="6972140" y="109410"/>
                </a:lnTo>
                <a:lnTo>
                  <a:pt x="7004522" y="81883"/>
                </a:lnTo>
                <a:lnTo>
                  <a:pt x="7013067" y="81280"/>
                </a:lnTo>
                <a:lnTo>
                  <a:pt x="7170039" y="81280"/>
                </a:lnTo>
                <a:lnTo>
                  <a:pt x="7170039" y="5080"/>
                </a:lnTo>
                <a:close/>
              </a:path>
              <a:path w="7170420" h="406400">
                <a:moveTo>
                  <a:pt x="7170039" y="230124"/>
                </a:moveTo>
                <a:lnTo>
                  <a:pt x="7082155" y="230124"/>
                </a:lnTo>
                <a:lnTo>
                  <a:pt x="7082155" y="343916"/>
                </a:lnTo>
                <a:lnTo>
                  <a:pt x="7170039" y="343916"/>
                </a:lnTo>
                <a:lnTo>
                  <a:pt x="7170039" y="230124"/>
                </a:lnTo>
                <a:close/>
              </a:path>
              <a:path w="7170420" h="406400">
                <a:moveTo>
                  <a:pt x="7170039" y="81280"/>
                </a:moveTo>
                <a:lnTo>
                  <a:pt x="7082155" y="81280"/>
                </a:lnTo>
                <a:lnTo>
                  <a:pt x="7082155" y="153924"/>
                </a:lnTo>
                <a:lnTo>
                  <a:pt x="7170039" y="153924"/>
                </a:lnTo>
                <a:lnTo>
                  <a:pt x="7170039" y="81280"/>
                </a:lnTo>
                <a:close/>
              </a:path>
            </a:pathLst>
          </a:custGeom>
          <a:solidFill>
            <a:srgbClr val="5B2FA3"/>
          </a:solidFill>
        </p:spPr>
        <p:txBody>
          <a:bodyPr wrap="square" lIns="0" tIns="0" rIns="0" bIns="0" rtlCol="0"/>
          <a:lstStyle/>
          <a:p>
            <a:endParaRPr sz="1184"/>
          </a:p>
        </p:txBody>
      </p:sp>
      <p:grpSp>
        <p:nvGrpSpPr>
          <p:cNvPr id="10" name="object 10"/>
          <p:cNvGrpSpPr/>
          <p:nvPr/>
        </p:nvGrpSpPr>
        <p:grpSpPr>
          <a:xfrm>
            <a:off x="568087" y="2093873"/>
            <a:ext cx="835422" cy="359231"/>
            <a:chOff x="863600" y="2006600"/>
            <a:chExt cx="1270000" cy="546100"/>
          </a:xfrm>
        </p:grpSpPr>
        <p:sp>
          <p:nvSpPr>
            <p:cNvPr id="11" name="object 11"/>
            <p:cNvSpPr/>
            <p:nvPr/>
          </p:nvSpPr>
          <p:spPr>
            <a:xfrm>
              <a:off x="863600" y="2006600"/>
              <a:ext cx="1270000" cy="546100"/>
            </a:xfrm>
            <a:custGeom>
              <a:avLst/>
              <a:gdLst/>
              <a:ahLst/>
              <a:cxnLst/>
              <a:rect l="l" t="t" r="r" b="b"/>
              <a:pathLst>
                <a:path w="1270000" h="546100">
                  <a:moveTo>
                    <a:pt x="1168400" y="0"/>
                  </a:moveTo>
                  <a:lnTo>
                    <a:pt x="101600" y="0"/>
                  </a:lnTo>
                  <a:lnTo>
                    <a:pt x="62052" y="7984"/>
                  </a:lnTo>
                  <a:lnTo>
                    <a:pt x="29757" y="29757"/>
                  </a:lnTo>
                  <a:lnTo>
                    <a:pt x="7984" y="62052"/>
                  </a:lnTo>
                  <a:lnTo>
                    <a:pt x="0" y="101600"/>
                  </a:lnTo>
                  <a:lnTo>
                    <a:pt x="0" y="444500"/>
                  </a:lnTo>
                  <a:lnTo>
                    <a:pt x="7984" y="484047"/>
                  </a:lnTo>
                  <a:lnTo>
                    <a:pt x="29757" y="516342"/>
                  </a:lnTo>
                  <a:lnTo>
                    <a:pt x="62052" y="538115"/>
                  </a:lnTo>
                  <a:lnTo>
                    <a:pt x="101600" y="546100"/>
                  </a:lnTo>
                  <a:lnTo>
                    <a:pt x="1168400" y="546100"/>
                  </a:lnTo>
                  <a:lnTo>
                    <a:pt x="1207947" y="538115"/>
                  </a:lnTo>
                  <a:lnTo>
                    <a:pt x="1240242" y="516342"/>
                  </a:lnTo>
                  <a:lnTo>
                    <a:pt x="1262015" y="484047"/>
                  </a:lnTo>
                  <a:lnTo>
                    <a:pt x="1270000" y="444500"/>
                  </a:lnTo>
                  <a:lnTo>
                    <a:pt x="1270000" y="101600"/>
                  </a:lnTo>
                  <a:lnTo>
                    <a:pt x="1262015" y="62052"/>
                  </a:lnTo>
                  <a:lnTo>
                    <a:pt x="1240242" y="29757"/>
                  </a:lnTo>
                  <a:lnTo>
                    <a:pt x="1207947" y="7984"/>
                  </a:lnTo>
                  <a:lnTo>
                    <a:pt x="1168400" y="0"/>
                  </a:lnTo>
                  <a:close/>
                </a:path>
              </a:pathLst>
            </a:custGeom>
            <a:solidFill>
              <a:srgbClr val="5B2FA3"/>
            </a:solidFill>
          </p:spPr>
          <p:txBody>
            <a:bodyPr wrap="square" lIns="0" tIns="0" rIns="0" bIns="0" rtlCol="0"/>
            <a:lstStyle/>
            <a:p>
              <a:endParaRPr sz="1184"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6573" y="2158884"/>
              <a:ext cx="909319" cy="271145"/>
            </a:xfrm>
            <a:custGeom>
              <a:avLst/>
              <a:gdLst/>
              <a:ahLst/>
              <a:cxnLst/>
              <a:rect l="l" t="t" r="r" b="b"/>
              <a:pathLst>
                <a:path w="909319" h="271144">
                  <a:moveTo>
                    <a:pt x="58978" y="0"/>
                  </a:moveTo>
                  <a:lnTo>
                    <a:pt x="0" y="0"/>
                  </a:lnTo>
                  <a:lnTo>
                    <a:pt x="0" y="228714"/>
                  </a:lnTo>
                  <a:lnTo>
                    <a:pt x="174193" y="228714"/>
                  </a:lnTo>
                  <a:lnTo>
                    <a:pt x="174193" y="270891"/>
                  </a:lnTo>
                  <a:lnTo>
                    <a:pt x="233514" y="270891"/>
                  </a:lnTo>
                  <a:lnTo>
                    <a:pt x="233514" y="177279"/>
                  </a:lnTo>
                  <a:lnTo>
                    <a:pt x="58978" y="177279"/>
                  </a:lnTo>
                  <a:lnTo>
                    <a:pt x="58978" y="0"/>
                  </a:lnTo>
                  <a:close/>
                </a:path>
                <a:path w="909319" h="271144">
                  <a:moveTo>
                    <a:pt x="212940" y="0"/>
                  </a:moveTo>
                  <a:lnTo>
                    <a:pt x="153962" y="0"/>
                  </a:lnTo>
                  <a:lnTo>
                    <a:pt x="153962" y="177279"/>
                  </a:lnTo>
                  <a:lnTo>
                    <a:pt x="212940" y="177279"/>
                  </a:lnTo>
                  <a:lnTo>
                    <a:pt x="212940" y="0"/>
                  </a:lnTo>
                  <a:close/>
                </a:path>
                <a:path w="909319" h="271144">
                  <a:moveTo>
                    <a:pt x="426526" y="0"/>
                  </a:moveTo>
                  <a:lnTo>
                    <a:pt x="258848" y="0"/>
                  </a:lnTo>
                  <a:lnTo>
                    <a:pt x="258848" y="228714"/>
                  </a:lnTo>
                  <a:lnTo>
                    <a:pt x="426526" y="228714"/>
                  </a:lnTo>
                  <a:lnTo>
                    <a:pt x="426526" y="177279"/>
                  </a:lnTo>
                  <a:lnTo>
                    <a:pt x="317827" y="177279"/>
                  </a:lnTo>
                  <a:lnTo>
                    <a:pt x="317827" y="138531"/>
                  </a:lnTo>
                  <a:lnTo>
                    <a:pt x="424126" y="138531"/>
                  </a:lnTo>
                  <a:lnTo>
                    <a:pt x="424126" y="87096"/>
                  </a:lnTo>
                  <a:lnTo>
                    <a:pt x="317827" y="87096"/>
                  </a:lnTo>
                  <a:lnTo>
                    <a:pt x="317827" y="51435"/>
                  </a:lnTo>
                  <a:lnTo>
                    <a:pt x="426526" y="51435"/>
                  </a:lnTo>
                  <a:lnTo>
                    <a:pt x="426526" y="0"/>
                  </a:lnTo>
                  <a:close/>
                </a:path>
                <a:path w="909319" h="271144">
                  <a:moveTo>
                    <a:pt x="673713" y="0"/>
                  </a:moveTo>
                  <a:lnTo>
                    <a:pt x="503292" y="0"/>
                  </a:lnTo>
                  <a:lnTo>
                    <a:pt x="489576" y="115900"/>
                  </a:lnTo>
                  <a:lnTo>
                    <a:pt x="486854" y="132981"/>
                  </a:lnTo>
                  <a:lnTo>
                    <a:pt x="469558" y="172993"/>
                  </a:lnTo>
                  <a:lnTo>
                    <a:pt x="448083" y="180708"/>
                  </a:lnTo>
                  <a:lnTo>
                    <a:pt x="448083" y="232829"/>
                  </a:lnTo>
                  <a:lnTo>
                    <a:pt x="491011" y="225199"/>
                  </a:lnTo>
                  <a:lnTo>
                    <a:pt x="525066" y="196910"/>
                  </a:lnTo>
                  <a:lnTo>
                    <a:pt x="542896" y="151304"/>
                  </a:lnTo>
                  <a:lnTo>
                    <a:pt x="556440" y="51435"/>
                  </a:lnTo>
                  <a:lnTo>
                    <a:pt x="673713" y="51435"/>
                  </a:lnTo>
                  <a:lnTo>
                    <a:pt x="673713" y="0"/>
                  </a:lnTo>
                  <a:close/>
                </a:path>
                <a:path w="909319" h="271144">
                  <a:moveTo>
                    <a:pt x="673713" y="51435"/>
                  </a:moveTo>
                  <a:lnTo>
                    <a:pt x="614734" y="51435"/>
                  </a:lnTo>
                  <a:lnTo>
                    <a:pt x="614734" y="228714"/>
                  </a:lnTo>
                  <a:lnTo>
                    <a:pt x="673713" y="228714"/>
                  </a:lnTo>
                  <a:lnTo>
                    <a:pt x="673713" y="51435"/>
                  </a:lnTo>
                  <a:close/>
                </a:path>
                <a:path w="909319" h="271144">
                  <a:moveTo>
                    <a:pt x="773911" y="0"/>
                  </a:moveTo>
                  <a:lnTo>
                    <a:pt x="714932" y="0"/>
                  </a:lnTo>
                  <a:lnTo>
                    <a:pt x="714932" y="228714"/>
                  </a:lnTo>
                  <a:lnTo>
                    <a:pt x="829461" y="228714"/>
                  </a:lnTo>
                  <a:lnTo>
                    <a:pt x="846991" y="227364"/>
                  </a:lnTo>
                  <a:lnTo>
                    <a:pt x="887754" y="207111"/>
                  </a:lnTo>
                  <a:lnTo>
                    <a:pt x="905157" y="177279"/>
                  </a:lnTo>
                  <a:lnTo>
                    <a:pt x="773911" y="177279"/>
                  </a:lnTo>
                  <a:lnTo>
                    <a:pt x="773911" y="128244"/>
                  </a:lnTo>
                  <a:lnTo>
                    <a:pt x="905174" y="128244"/>
                  </a:lnTo>
                  <a:lnTo>
                    <a:pt x="903698" y="123015"/>
                  </a:lnTo>
                  <a:lnTo>
                    <a:pt x="876138" y="89154"/>
                  </a:lnTo>
                  <a:lnTo>
                    <a:pt x="829461" y="76809"/>
                  </a:lnTo>
                  <a:lnTo>
                    <a:pt x="773911" y="76809"/>
                  </a:lnTo>
                  <a:lnTo>
                    <a:pt x="773911" y="0"/>
                  </a:lnTo>
                  <a:close/>
                </a:path>
                <a:path w="909319" h="271144">
                  <a:moveTo>
                    <a:pt x="905174" y="128244"/>
                  </a:moveTo>
                  <a:lnTo>
                    <a:pt x="829575" y="128244"/>
                  </a:lnTo>
                  <a:lnTo>
                    <a:pt x="836090" y="130416"/>
                  </a:lnTo>
                  <a:lnTo>
                    <a:pt x="841119" y="134759"/>
                  </a:lnTo>
                  <a:lnTo>
                    <a:pt x="846377" y="139103"/>
                  </a:lnTo>
                  <a:lnTo>
                    <a:pt x="849006" y="145046"/>
                  </a:lnTo>
                  <a:lnTo>
                    <a:pt x="849006" y="160363"/>
                  </a:lnTo>
                  <a:lnTo>
                    <a:pt x="846377" y="166421"/>
                  </a:lnTo>
                  <a:lnTo>
                    <a:pt x="841119" y="170764"/>
                  </a:lnTo>
                  <a:lnTo>
                    <a:pt x="836090" y="175107"/>
                  </a:lnTo>
                  <a:lnTo>
                    <a:pt x="829575" y="177279"/>
                  </a:lnTo>
                  <a:lnTo>
                    <a:pt x="905157" y="177279"/>
                  </a:lnTo>
                  <a:lnTo>
                    <a:pt x="907685" y="168214"/>
                  </a:lnTo>
                  <a:lnTo>
                    <a:pt x="909013" y="152590"/>
                  </a:lnTo>
                  <a:lnTo>
                    <a:pt x="907685" y="137138"/>
                  </a:lnTo>
                  <a:lnTo>
                    <a:pt x="905174" y="1282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84"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43" y="2653546"/>
            <a:ext cx="3988445" cy="77797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943" y="3637397"/>
            <a:ext cx="3818782" cy="13172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7325" y="2693388"/>
            <a:ext cx="4515699" cy="134588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9867" y="4205484"/>
            <a:ext cx="4513683" cy="131729"/>
          </a:xfrm>
          <a:prstGeom prst="rect">
            <a:avLst/>
          </a:prstGeom>
        </p:spPr>
      </p:pic>
      <p:grpSp>
        <p:nvGrpSpPr>
          <p:cNvPr id="22" name="object 15">
            <a:extLst>
              <a:ext uri="{FF2B5EF4-FFF2-40B4-BE49-F238E27FC236}">
                <a16:creationId xmlns:a16="http://schemas.microsoft.com/office/drawing/2014/main" xmlns="" id="{3572B754-9E25-87CC-C30C-AA5FDC3EB48C}"/>
              </a:ext>
            </a:extLst>
          </p:cNvPr>
          <p:cNvGrpSpPr/>
          <p:nvPr/>
        </p:nvGrpSpPr>
        <p:grpSpPr>
          <a:xfrm>
            <a:off x="5254803" y="2235895"/>
            <a:ext cx="1136174" cy="359231"/>
            <a:chOff x="7835900" y="2070100"/>
            <a:chExt cx="1727200" cy="546100"/>
          </a:xfrm>
        </p:grpSpPr>
        <p:sp>
          <p:nvSpPr>
            <p:cNvPr id="23" name="object 16">
              <a:extLst>
                <a:ext uri="{FF2B5EF4-FFF2-40B4-BE49-F238E27FC236}">
                  <a16:creationId xmlns:a16="http://schemas.microsoft.com/office/drawing/2014/main" xmlns="" id="{53CF004D-9C09-8F99-4ECE-BE2379122AFE}"/>
                </a:ext>
              </a:extLst>
            </p:cNvPr>
            <p:cNvSpPr/>
            <p:nvPr/>
          </p:nvSpPr>
          <p:spPr>
            <a:xfrm>
              <a:off x="7835900" y="2070100"/>
              <a:ext cx="1727200" cy="546100"/>
            </a:xfrm>
            <a:custGeom>
              <a:avLst/>
              <a:gdLst/>
              <a:ahLst/>
              <a:cxnLst/>
              <a:rect l="l" t="t" r="r" b="b"/>
              <a:pathLst>
                <a:path w="1727200" h="546100">
                  <a:moveTo>
                    <a:pt x="1625600" y="0"/>
                  </a:moveTo>
                  <a:lnTo>
                    <a:pt x="101600" y="0"/>
                  </a:lnTo>
                  <a:lnTo>
                    <a:pt x="62052" y="7984"/>
                  </a:lnTo>
                  <a:lnTo>
                    <a:pt x="29757" y="29757"/>
                  </a:lnTo>
                  <a:lnTo>
                    <a:pt x="7984" y="62052"/>
                  </a:lnTo>
                  <a:lnTo>
                    <a:pt x="0" y="101600"/>
                  </a:lnTo>
                  <a:lnTo>
                    <a:pt x="0" y="444500"/>
                  </a:lnTo>
                  <a:lnTo>
                    <a:pt x="7984" y="484047"/>
                  </a:lnTo>
                  <a:lnTo>
                    <a:pt x="29757" y="516342"/>
                  </a:lnTo>
                  <a:lnTo>
                    <a:pt x="62052" y="538115"/>
                  </a:lnTo>
                  <a:lnTo>
                    <a:pt x="101600" y="546100"/>
                  </a:lnTo>
                  <a:lnTo>
                    <a:pt x="1625600" y="546100"/>
                  </a:lnTo>
                  <a:lnTo>
                    <a:pt x="1665145" y="538115"/>
                  </a:lnTo>
                  <a:lnTo>
                    <a:pt x="1697440" y="516342"/>
                  </a:lnTo>
                  <a:lnTo>
                    <a:pt x="1719215" y="484047"/>
                  </a:lnTo>
                  <a:lnTo>
                    <a:pt x="1727200" y="444500"/>
                  </a:lnTo>
                  <a:lnTo>
                    <a:pt x="1727200" y="101600"/>
                  </a:lnTo>
                  <a:lnTo>
                    <a:pt x="1719215" y="62052"/>
                  </a:lnTo>
                  <a:lnTo>
                    <a:pt x="1697440" y="29757"/>
                  </a:lnTo>
                  <a:lnTo>
                    <a:pt x="1665145" y="7984"/>
                  </a:lnTo>
                  <a:lnTo>
                    <a:pt x="1625600" y="0"/>
                  </a:lnTo>
                  <a:close/>
                </a:path>
              </a:pathLst>
            </a:custGeom>
            <a:solidFill>
              <a:srgbClr val="5B2FA3"/>
            </a:solidFill>
          </p:spPr>
          <p:txBody>
            <a:bodyPr wrap="square" lIns="0" tIns="0" rIns="0" bIns="0" rtlCol="0"/>
            <a:lstStyle/>
            <a:p>
              <a:endParaRPr sz="1184"/>
            </a:p>
          </p:txBody>
        </p:sp>
        <p:sp>
          <p:nvSpPr>
            <p:cNvPr id="24" name="object 17">
              <a:extLst>
                <a:ext uri="{FF2B5EF4-FFF2-40B4-BE49-F238E27FC236}">
                  <a16:creationId xmlns:a16="http://schemas.microsoft.com/office/drawing/2014/main" xmlns="" id="{18BB765E-8C94-A800-F274-B2F8EA75F6B7}"/>
                </a:ext>
              </a:extLst>
            </p:cNvPr>
            <p:cNvSpPr/>
            <p:nvPr/>
          </p:nvSpPr>
          <p:spPr>
            <a:xfrm>
              <a:off x="7993786" y="2218955"/>
              <a:ext cx="1397000" cy="274320"/>
            </a:xfrm>
            <a:custGeom>
              <a:avLst/>
              <a:gdLst/>
              <a:ahLst/>
              <a:cxnLst/>
              <a:rect l="l" t="t" r="r" b="b"/>
              <a:pathLst>
                <a:path w="1397000" h="274319">
                  <a:moveTo>
                    <a:pt x="29832" y="160134"/>
                  </a:moveTo>
                  <a:lnTo>
                    <a:pt x="0" y="200253"/>
                  </a:lnTo>
                  <a:lnTo>
                    <a:pt x="7629" y="207926"/>
                  </a:lnTo>
                  <a:lnTo>
                    <a:pt x="16802" y="214826"/>
                  </a:lnTo>
                  <a:lnTo>
                    <a:pt x="53320" y="230664"/>
                  </a:lnTo>
                  <a:lnTo>
                    <a:pt x="98069" y="236258"/>
                  </a:lnTo>
                  <a:lnTo>
                    <a:pt x="118707" y="235079"/>
                  </a:lnTo>
                  <a:lnTo>
                    <a:pt x="169049" y="217398"/>
                  </a:lnTo>
                  <a:lnTo>
                    <a:pt x="194475" y="184137"/>
                  </a:lnTo>
                  <a:lnTo>
                    <a:pt x="96011" y="184137"/>
                  </a:lnTo>
                  <a:lnTo>
                    <a:pt x="87610" y="183751"/>
                  </a:lnTo>
                  <a:lnTo>
                    <a:pt x="43291" y="170249"/>
                  </a:lnTo>
                  <a:lnTo>
                    <a:pt x="36111" y="165492"/>
                  </a:lnTo>
                  <a:lnTo>
                    <a:pt x="29832" y="160134"/>
                  </a:lnTo>
                  <a:close/>
                </a:path>
                <a:path w="1397000" h="274319">
                  <a:moveTo>
                    <a:pt x="191789" y="52120"/>
                  </a:moveTo>
                  <a:lnTo>
                    <a:pt x="92240" y="52120"/>
                  </a:lnTo>
                  <a:lnTo>
                    <a:pt x="101198" y="52463"/>
                  </a:lnTo>
                  <a:lnTo>
                    <a:pt x="109213" y="53492"/>
                  </a:lnTo>
                  <a:lnTo>
                    <a:pt x="116285" y="55206"/>
                  </a:lnTo>
                  <a:lnTo>
                    <a:pt x="122415" y="57607"/>
                  </a:lnTo>
                  <a:lnTo>
                    <a:pt x="130187" y="61036"/>
                  </a:lnTo>
                  <a:lnTo>
                    <a:pt x="134073" y="66179"/>
                  </a:lnTo>
                  <a:lnTo>
                    <a:pt x="134073" y="73037"/>
                  </a:lnTo>
                  <a:lnTo>
                    <a:pt x="131545" y="80838"/>
                  </a:lnTo>
                  <a:lnTo>
                    <a:pt x="123958" y="86410"/>
                  </a:lnTo>
                  <a:lnTo>
                    <a:pt x="111313" y="89754"/>
                  </a:lnTo>
                  <a:lnTo>
                    <a:pt x="93611" y="90868"/>
                  </a:lnTo>
                  <a:lnTo>
                    <a:pt x="46977" y="90868"/>
                  </a:lnTo>
                  <a:lnTo>
                    <a:pt x="46977" y="142646"/>
                  </a:lnTo>
                  <a:lnTo>
                    <a:pt x="93611" y="142646"/>
                  </a:lnTo>
                  <a:lnTo>
                    <a:pt x="104734" y="142946"/>
                  </a:lnTo>
                  <a:lnTo>
                    <a:pt x="137845" y="155219"/>
                  </a:lnTo>
                  <a:lnTo>
                    <a:pt x="137845" y="168478"/>
                  </a:lnTo>
                  <a:lnTo>
                    <a:pt x="96011" y="184137"/>
                  </a:lnTo>
                  <a:lnTo>
                    <a:pt x="194475" y="184137"/>
                  </a:lnTo>
                  <a:lnTo>
                    <a:pt x="195091" y="182594"/>
                  </a:lnTo>
                  <a:lnTo>
                    <a:pt x="196824" y="168363"/>
                  </a:lnTo>
                  <a:lnTo>
                    <a:pt x="195774" y="157412"/>
                  </a:lnTo>
                  <a:lnTo>
                    <a:pt x="171535" y="124408"/>
                  </a:lnTo>
                  <a:lnTo>
                    <a:pt x="142989" y="114185"/>
                  </a:lnTo>
                  <a:lnTo>
                    <a:pt x="153040" y="111806"/>
                  </a:lnTo>
                  <a:lnTo>
                    <a:pt x="184758" y="89175"/>
                  </a:lnTo>
                  <a:lnTo>
                    <a:pt x="193052" y="62750"/>
                  </a:lnTo>
                  <a:lnTo>
                    <a:pt x="191789" y="52120"/>
                  </a:lnTo>
                  <a:close/>
                </a:path>
                <a:path w="1397000" h="274319">
                  <a:moveTo>
                    <a:pt x="98412" y="0"/>
                  </a:moveTo>
                  <a:lnTo>
                    <a:pt x="55721" y="5786"/>
                  </a:lnTo>
                  <a:lnTo>
                    <a:pt x="20573" y="21945"/>
                  </a:lnTo>
                  <a:lnTo>
                    <a:pt x="3086" y="37033"/>
                  </a:lnTo>
                  <a:lnTo>
                    <a:pt x="31546" y="74066"/>
                  </a:lnTo>
                  <a:lnTo>
                    <a:pt x="44598" y="64465"/>
                  </a:lnTo>
                  <a:lnTo>
                    <a:pt x="59064" y="57607"/>
                  </a:lnTo>
                  <a:lnTo>
                    <a:pt x="74945" y="53492"/>
                  </a:lnTo>
                  <a:lnTo>
                    <a:pt x="92240" y="52120"/>
                  </a:lnTo>
                  <a:lnTo>
                    <a:pt x="191789" y="52120"/>
                  </a:lnTo>
                  <a:lnTo>
                    <a:pt x="191445" y="49227"/>
                  </a:lnTo>
                  <a:lnTo>
                    <a:pt x="167335" y="17144"/>
                  </a:lnTo>
                  <a:lnTo>
                    <a:pt x="119050" y="1071"/>
                  </a:lnTo>
                  <a:lnTo>
                    <a:pt x="98412" y="0"/>
                  </a:lnTo>
                  <a:close/>
                </a:path>
                <a:path w="1397000" h="274319">
                  <a:moveTo>
                    <a:pt x="364853" y="3428"/>
                  </a:moveTo>
                  <a:lnTo>
                    <a:pt x="290786" y="3428"/>
                  </a:lnTo>
                  <a:lnTo>
                    <a:pt x="204718" y="232143"/>
                  </a:lnTo>
                  <a:lnTo>
                    <a:pt x="271584" y="232143"/>
                  </a:lnTo>
                  <a:lnTo>
                    <a:pt x="282900" y="199224"/>
                  </a:lnTo>
                  <a:lnTo>
                    <a:pt x="438827" y="199224"/>
                  </a:lnTo>
                  <a:lnTo>
                    <a:pt x="419394" y="147789"/>
                  </a:lnTo>
                  <a:lnTo>
                    <a:pt x="298673" y="147789"/>
                  </a:lnTo>
                  <a:lnTo>
                    <a:pt x="327820" y="61721"/>
                  </a:lnTo>
                  <a:lnTo>
                    <a:pt x="386876" y="61721"/>
                  </a:lnTo>
                  <a:lnTo>
                    <a:pt x="364853" y="3428"/>
                  </a:lnTo>
                  <a:close/>
                </a:path>
                <a:path w="1397000" h="274319">
                  <a:moveTo>
                    <a:pt x="438827" y="199224"/>
                  </a:moveTo>
                  <a:lnTo>
                    <a:pt x="373082" y="199224"/>
                  </a:lnTo>
                  <a:lnTo>
                    <a:pt x="384398" y="232143"/>
                  </a:lnTo>
                  <a:lnTo>
                    <a:pt x="451264" y="232143"/>
                  </a:lnTo>
                  <a:lnTo>
                    <a:pt x="438827" y="199224"/>
                  </a:lnTo>
                  <a:close/>
                </a:path>
                <a:path w="1397000" h="274319">
                  <a:moveTo>
                    <a:pt x="386876" y="61721"/>
                  </a:moveTo>
                  <a:lnTo>
                    <a:pt x="327820" y="61721"/>
                  </a:lnTo>
                  <a:lnTo>
                    <a:pt x="356966" y="147789"/>
                  </a:lnTo>
                  <a:lnTo>
                    <a:pt x="419394" y="147789"/>
                  </a:lnTo>
                  <a:lnTo>
                    <a:pt x="386876" y="61721"/>
                  </a:lnTo>
                  <a:close/>
                </a:path>
                <a:path w="1397000" h="274319">
                  <a:moveTo>
                    <a:pt x="681098" y="3428"/>
                  </a:moveTo>
                  <a:lnTo>
                    <a:pt x="510677" y="3428"/>
                  </a:lnTo>
                  <a:lnTo>
                    <a:pt x="496961" y="119329"/>
                  </a:lnTo>
                  <a:lnTo>
                    <a:pt x="494410" y="136174"/>
                  </a:lnTo>
                  <a:lnTo>
                    <a:pt x="477715" y="174428"/>
                  </a:lnTo>
                  <a:lnTo>
                    <a:pt x="455470" y="184137"/>
                  </a:lnTo>
                  <a:lnTo>
                    <a:pt x="455470" y="274319"/>
                  </a:lnTo>
                  <a:lnTo>
                    <a:pt x="514449" y="274319"/>
                  </a:lnTo>
                  <a:lnTo>
                    <a:pt x="514449" y="232143"/>
                  </a:lnTo>
                  <a:lnTo>
                    <a:pt x="701672" y="232143"/>
                  </a:lnTo>
                  <a:lnTo>
                    <a:pt x="701672" y="180708"/>
                  </a:lnTo>
                  <a:lnTo>
                    <a:pt x="530565" y="180708"/>
                  </a:lnTo>
                  <a:lnTo>
                    <a:pt x="539845" y="169435"/>
                  </a:lnTo>
                  <a:lnTo>
                    <a:pt x="547110" y="156190"/>
                  </a:lnTo>
                  <a:lnTo>
                    <a:pt x="552360" y="140974"/>
                  </a:lnTo>
                  <a:lnTo>
                    <a:pt x="555597" y="123786"/>
                  </a:lnTo>
                  <a:lnTo>
                    <a:pt x="563826" y="54863"/>
                  </a:lnTo>
                  <a:lnTo>
                    <a:pt x="681098" y="54863"/>
                  </a:lnTo>
                  <a:lnTo>
                    <a:pt x="681098" y="3428"/>
                  </a:lnTo>
                  <a:close/>
                </a:path>
                <a:path w="1397000" h="274319">
                  <a:moveTo>
                    <a:pt x="701672" y="232143"/>
                  </a:moveTo>
                  <a:lnTo>
                    <a:pt x="642350" y="232143"/>
                  </a:lnTo>
                  <a:lnTo>
                    <a:pt x="642350" y="274319"/>
                  </a:lnTo>
                  <a:lnTo>
                    <a:pt x="701672" y="274319"/>
                  </a:lnTo>
                  <a:lnTo>
                    <a:pt x="701672" y="232143"/>
                  </a:lnTo>
                  <a:close/>
                </a:path>
                <a:path w="1397000" h="274319">
                  <a:moveTo>
                    <a:pt x="681098" y="54863"/>
                  </a:moveTo>
                  <a:lnTo>
                    <a:pt x="622119" y="54863"/>
                  </a:lnTo>
                  <a:lnTo>
                    <a:pt x="622119" y="180708"/>
                  </a:lnTo>
                  <a:lnTo>
                    <a:pt x="681098" y="180708"/>
                  </a:lnTo>
                  <a:lnTo>
                    <a:pt x="681098" y="54863"/>
                  </a:lnTo>
                  <a:close/>
                </a:path>
                <a:path w="1397000" h="274319">
                  <a:moveTo>
                    <a:pt x="862794" y="3428"/>
                  </a:moveTo>
                  <a:lnTo>
                    <a:pt x="788728" y="3428"/>
                  </a:lnTo>
                  <a:lnTo>
                    <a:pt x="702660" y="232143"/>
                  </a:lnTo>
                  <a:lnTo>
                    <a:pt x="769526" y="232143"/>
                  </a:lnTo>
                  <a:lnTo>
                    <a:pt x="780841" y="199224"/>
                  </a:lnTo>
                  <a:lnTo>
                    <a:pt x="936768" y="199224"/>
                  </a:lnTo>
                  <a:lnTo>
                    <a:pt x="917335" y="147789"/>
                  </a:lnTo>
                  <a:lnTo>
                    <a:pt x="796615" y="147789"/>
                  </a:lnTo>
                  <a:lnTo>
                    <a:pt x="825761" y="61721"/>
                  </a:lnTo>
                  <a:lnTo>
                    <a:pt x="884818" y="61721"/>
                  </a:lnTo>
                  <a:lnTo>
                    <a:pt x="862794" y="3428"/>
                  </a:lnTo>
                  <a:close/>
                </a:path>
                <a:path w="1397000" h="274319">
                  <a:moveTo>
                    <a:pt x="936768" y="199224"/>
                  </a:moveTo>
                  <a:lnTo>
                    <a:pt x="871024" y="199224"/>
                  </a:lnTo>
                  <a:lnTo>
                    <a:pt x="882340" y="232143"/>
                  </a:lnTo>
                  <a:lnTo>
                    <a:pt x="949205" y="232143"/>
                  </a:lnTo>
                  <a:lnTo>
                    <a:pt x="936768" y="199224"/>
                  </a:lnTo>
                  <a:close/>
                </a:path>
                <a:path w="1397000" h="274319">
                  <a:moveTo>
                    <a:pt x="1133598" y="151904"/>
                  </a:moveTo>
                  <a:lnTo>
                    <a:pt x="1074619" y="151904"/>
                  </a:lnTo>
                  <a:lnTo>
                    <a:pt x="1074619" y="232143"/>
                  </a:lnTo>
                  <a:lnTo>
                    <a:pt x="1133598" y="232143"/>
                  </a:lnTo>
                  <a:lnTo>
                    <a:pt x="1133598" y="151904"/>
                  </a:lnTo>
                  <a:close/>
                </a:path>
                <a:path w="1397000" h="274319">
                  <a:moveTo>
                    <a:pt x="999524" y="3428"/>
                  </a:moveTo>
                  <a:lnTo>
                    <a:pt x="939859" y="3428"/>
                  </a:lnTo>
                  <a:lnTo>
                    <a:pt x="939859" y="71666"/>
                  </a:lnTo>
                  <a:lnTo>
                    <a:pt x="952204" y="122393"/>
                  </a:lnTo>
                  <a:lnTo>
                    <a:pt x="989494" y="152333"/>
                  </a:lnTo>
                  <a:lnTo>
                    <a:pt x="1027984" y="158076"/>
                  </a:lnTo>
                  <a:lnTo>
                    <a:pt x="1038486" y="157691"/>
                  </a:lnTo>
                  <a:lnTo>
                    <a:pt x="1049759" y="156533"/>
                  </a:lnTo>
                  <a:lnTo>
                    <a:pt x="1061803" y="154605"/>
                  </a:lnTo>
                  <a:lnTo>
                    <a:pt x="1074619" y="151904"/>
                  </a:lnTo>
                  <a:lnTo>
                    <a:pt x="1133598" y="151904"/>
                  </a:lnTo>
                  <a:lnTo>
                    <a:pt x="1133598" y="106641"/>
                  </a:lnTo>
                  <a:lnTo>
                    <a:pt x="1036214" y="106641"/>
                  </a:lnTo>
                  <a:lnTo>
                    <a:pt x="1020162" y="104455"/>
                  </a:lnTo>
                  <a:lnTo>
                    <a:pt x="1008696" y="97897"/>
                  </a:lnTo>
                  <a:lnTo>
                    <a:pt x="1001817" y="86968"/>
                  </a:lnTo>
                  <a:lnTo>
                    <a:pt x="999524" y="71666"/>
                  </a:lnTo>
                  <a:lnTo>
                    <a:pt x="999524" y="3428"/>
                  </a:lnTo>
                  <a:close/>
                </a:path>
                <a:path w="1397000" h="274319">
                  <a:moveTo>
                    <a:pt x="884818" y="61721"/>
                  </a:moveTo>
                  <a:lnTo>
                    <a:pt x="825761" y="61721"/>
                  </a:lnTo>
                  <a:lnTo>
                    <a:pt x="854908" y="147789"/>
                  </a:lnTo>
                  <a:lnTo>
                    <a:pt x="917335" y="147789"/>
                  </a:lnTo>
                  <a:lnTo>
                    <a:pt x="884818" y="61721"/>
                  </a:lnTo>
                  <a:close/>
                </a:path>
                <a:path w="1397000" h="274319">
                  <a:moveTo>
                    <a:pt x="1133598" y="3428"/>
                  </a:moveTo>
                  <a:lnTo>
                    <a:pt x="1074619" y="3428"/>
                  </a:lnTo>
                  <a:lnTo>
                    <a:pt x="1074619" y="100126"/>
                  </a:lnTo>
                  <a:lnTo>
                    <a:pt x="1065918" y="102977"/>
                  </a:lnTo>
                  <a:lnTo>
                    <a:pt x="1056617" y="105013"/>
                  </a:lnTo>
                  <a:lnTo>
                    <a:pt x="1046715" y="106234"/>
                  </a:lnTo>
                  <a:lnTo>
                    <a:pt x="1036214" y="106641"/>
                  </a:lnTo>
                  <a:lnTo>
                    <a:pt x="1133598" y="106641"/>
                  </a:lnTo>
                  <a:lnTo>
                    <a:pt x="1133598" y="3428"/>
                  </a:lnTo>
                  <a:close/>
                </a:path>
                <a:path w="1397000" h="274319">
                  <a:moveTo>
                    <a:pt x="1310512" y="3428"/>
                  </a:moveTo>
                  <a:lnTo>
                    <a:pt x="1236441" y="3428"/>
                  </a:lnTo>
                  <a:lnTo>
                    <a:pt x="1150373" y="232143"/>
                  </a:lnTo>
                  <a:lnTo>
                    <a:pt x="1217239" y="232143"/>
                  </a:lnTo>
                  <a:lnTo>
                    <a:pt x="1228554" y="199224"/>
                  </a:lnTo>
                  <a:lnTo>
                    <a:pt x="1384486" y="199224"/>
                  </a:lnTo>
                  <a:lnTo>
                    <a:pt x="1365054" y="147789"/>
                  </a:lnTo>
                  <a:lnTo>
                    <a:pt x="1244328" y="147789"/>
                  </a:lnTo>
                  <a:lnTo>
                    <a:pt x="1273479" y="61721"/>
                  </a:lnTo>
                  <a:lnTo>
                    <a:pt x="1332536" y="61721"/>
                  </a:lnTo>
                  <a:lnTo>
                    <a:pt x="1310512" y="3428"/>
                  </a:lnTo>
                  <a:close/>
                </a:path>
                <a:path w="1397000" h="274319">
                  <a:moveTo>
                    <a:pt x="1384486" y="199224"/>
                  </a:moveTo>
                  <a:lnTo>
                    <a:pt x="1318742" y="199224"/>
                  </a:lnTo>
                  <a:lnTo>
                    <a:pt x="1330058" y="232143"/>
                  </a:lnTo>
                  <a:lnTo>
                    <a:pt x="1396923" y="232143"/>
                  </a:lnTo>
                  <a:lnTo>
                    <a:pt x="1384486" y="199224"/>
                  </a:lnTo>
                  <a:close/>
                </a:path>
                <a:path w="1397000" h="274319">
                  <a:moveTo>
                    <a:pt x="1332536" y="61721"/>
                  </a:moveTo>
                  <a:lnTo>
                    <a:pt x="1273479" y="61721"/>
                  </a:lnTo>
                  <a:lnTo>
                    <a:pt x="1302626" y="147789"/>
                  </a:lnTo>
                  <a:lnTo>
                    <a:pt x="1365054" y="147789"/>
                  </a:lnTo>
                  <a:lnTo>
                    <a:pt x="1332536" y="61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84"/>
            </a:p>
          </p:txBody>
        </p:sp>
      </p:grp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802775E9-5DF5-392F-062F-8FC4CA1E7FCE}"/>
              </a:ext>
            </a:extLst>
          </p:cNvPr>
          <p:cNvSpPr/>
          <p:nvPr/>
        </p:nvSpPr>
        <p:spPr>
          <a:xfrm>
            <a:off x="568087" y="4267673"/>
            <a:ext cx="1839599" cy="297944"/>
          </a:xfrm>
          <a:prstGeom prst="roundRect">
            <a:avLst/>
          </a:prstGeom>
          <a:solidFill>
            <a:srgbClr val="5B2E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5" b="1" dirty="0"/>
              <a:t>ПОКАЗАТЕЛИ</a:t>
            </a:r>
            <a:endParaRPr lang="ru-RU" sz="1184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9626411-F93C-57EE-D25E-F5C68360AA9C}"/>
              </a:ext>
            </a:extLst>
          </p:cNvPr>
          <p:cNvSpPr txBox="1"/>
          <p:nvPr/>
        </p:nvSpPr>
        <p:spPr>
          <a:xfrm>
            <a:off x="538012" y="4733806"/>
            <a:ext cx="5259816" cy="155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79" b="1" dirty="0"/>
              <a:t>Для Хабаровского края установлены показатели эффективности</a:t>
            </a:r>
            <a:r>
              <a:rPr lang="en-US" sz="1579" b="1" dirty="0"/>
              <a:t> </a:t>
            </a:r>
            <a:r>
              <a:rPr lang="ru-RU" sz="1579" b="1" dirty="0"/>
              <a:t>к концу 2023 г.:</a:t>
            </a:r>
          </a:p>
          <a:p>
            <a:pPr marL="187974" indent="-187974" algn="just">
              <a:buFontTx/>
              <a:buChar char="-"/>
            </a:pPr>
            <a:r>
              <a:rPr lang="ru-RU" sz="1579" dirty="0"/>
              <a:t>В 100 </a:t>
            </a:r>
            <a:r>
              <a:rPr lang="en-US" sz="1579" dirty="0"/>
              <a:t>% </a:t>
            </a:r>
            <a:r>
              <a:rPr lang="ru-RU" sz="1579" dirty="0"/>
              <a:t>школ и СПО созданы первичные отделения  «Движения первых»</a:t>
            </a:r>
          </a:p>
          <a:p>
            <a:pPr marL="187974" indent="-187974" algn="just">
              <a:buFontTx/>
              <a:buChar char="-"/>
            </a:pPr>
            <a:r>
              <a:rPr lang="ru-RU" sz="1579" dirty="0"/>
              <a:t>40000 активистов зарегистрированы на сайте  «БУДЬВДИВЖЕНИИ.РФ»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40" y="204189"/>
            <a:ext cx="3955415" cy="777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2450" spc="85" dirty="0"/>
              <a:t>«ДВИЖЕНИЕ </a:t>
            </a:r>
            <a:r>
              <a:rPr sz="2450" spc="80" dirty="0"/>
              <a:t>ПЕРВЫХ»: </a:t>
            </a:r>
            <a:r>
              <a:rPr sz="2450" spc="85" dirty="0"/>
              <a:t> </a:t>
            </a:r>
            <a:r>
              <a:rPr sz="2450" spc="65" dirty="0"/>
              <a:t>ГДЕ</a:t>
            </a:r>
            <a:r>
              <a:rPr sz="2450" spc="-110" dirty="0"/>
              <a:t> </a:t>
            </a:r>
            <a:r>
              <a:rPr sz="2450" spc="100" dirty="0"/>
              <a:t>КАЖДЫЙ</a:t>
            </a:r>
            <a:r>
              <a:rPr sz="2450" spc="-110" dirty="0"/>
              <a:t> </a:t>
            </a:r>
            <a:r>
              <a:rPr sz="2450" spc="-160" dirty="0"/>
              <a:t>-</a:t>
            </a:r>
            <a:r>
              <a:rPr sz="2450" spc="-110" dirty="0"/>
              <a:t> </a:t>
            </a:r>
            <a:r>
              <a:rPr sz="2450" spc="130" dirty="0"/>
              <a:t>СОАВТОР</a:t>
            </a:r>
            <a:endParaRPr sz="2450" dirty="0"/>
          </a:p>
        </p:txBody>
      </p:sp>
      <p:sp>
        <p:nvSpPr>
          <p:cNvPr id="3" name="object 3"/>
          <p:cNvSpPr txBox="1"/>
          <p:nvPr/>
        </p:nvSpPr>
        <p:spPr>
          <a:xfrm>
            <a:off x="434757" y="4224555"/>
            <a:ext cx="4685665" cy="1781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75360">
              <a:lnSpc>
                <a:spcPct val="101299"/>
              </a:lnSpc>
              <a:spcBef>
                <a:spcPts val="95"/>
              </a:spcBef>
            </a:pPr>
            <a:r>
              <a:rPr sz="1450" b="1" spc="35" dirty="0">
                <a:latin typeface="Trebuchet MS"/>
                <a:cs typeface="Trebuchet MS"/>
              </a:rPr>
              <a:t>«ДВИЖЕНИЕ</a:t>
            </a:r>
            <a:r>
              <a:rPr sz="1450" b="1" spc="-70" dirty="0">
                <a:latin typeface="Trebuchet MS"/>
                <a:cs typeface="Trebuchet MS"/>
              </a:rPr>
              <a:t> </a:t>
            </a:r>
            <a:r>
              <a:rPr sz="1450" b="1" spc="50" dirty="0">
                <a:latin typeface="Trebuchet MS"/>
                <a:cs typeface="Trebuchet MS"/>
              </a:rPr>
              <a:t>ПЕРВЫХ»</a:t>
            </a:r>
            <a:r>
              <a:rPr sz="1450" b="1" spc="-60" dirty="0">
                <a:latin typeface="Trebuchet MS"/>
                <a:cs typeface="Trebuchet MS"/>
              </a:rPr>
              <a:t> </a:t>
            </a:r>
            <a:r>
              <a:rPr sz="1450" spc="335" dirty="0">
                <a:latin typeface="Trebuchet MS"/>
                <a:cs typeface="Trebuchet MS"/>
              </a:rPr>
              <a:t>–</a:t>
            </a:r>
            <a:r>
              <a:rPr sz="1450" spc="-60" dirty="0">
                <a:latin typeface="Trebuchet MS"/>
                <a:cs typeface="Trebuchet MS"/>
              </a:rPr>
              <a:t> </a:t>
            </a:r>
            <a:r>
              <a:rPr sz="1450" spc="5" dirty="0">
                <a:latin typeface="Trebuchet MS"/>
                <a:cs typeface="Trebuchet MS"/>
              </a:rPr>
              <a:t>движение</a:t>
            </a:r>
            <a:r>
              <a:rPr sz="1450" spc="-6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детей </a:t>
            </a:r>
            <a:r>
              <a:rPr sz="1450" spc="-425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и</a:t>
            </a:r>
            <a:r>
              <a:rPr sz="1450" spc="-7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молодежи,где</a:t>
            </a:r>
            <a:r>
              <a:rPr sz="1450" spc="-65" dirty="0">
                <a:latin typeface="Trebuchet MS"/>
                <a:cs typeface="Trebuchet MS"/>
              </a:rPr>
              <a:t> </a:t>
            </a:r>
            <a:r>
              <a:rPr sz="1450" spc="20" dirty="0">
                <a:latin typeface="Trebuchet MS"/>
                <a:cs typeface="Trebuchet MS"/>
              </a:rPr>
              <a:t>ребята</a:t>
            </a:r>
            <a:r>
              <a:rPr sz="1450" spc="-70" dirty="0">
                <a:latin typeface="Trebuchet MS"/>
                <a:cs typeface="Trebuchet MS"/>
              </a:rPr>
              <a:t> </a:t>
            </a:r>
            <a:r>
              <a:rPr sz="1450" spc="30" dirty="0">
                <a:latin typeface="Trebuchet MS"/>
                <a:cs typeface="Trebuchet MS"/>
              </a:rPr>
              <a:t>разных</a:t>
            </a:r>
            <a:r>
              <a:rPr sz="1450" spc="-65" dirty="0">
                <a:latin typeface="Trebuchet MS"/>
                <a:cs typeface="Trebuchet MS"/>
              </a:rPr>
              <a:t> </a:t>
            </a:r>
            <a:r>
              <a:rPr sz="1450" spc="35" dirty="0">
                <a:latin typeface="Trebuchet MS"/>
                <a:cs typeface="Trebuchet MS"/>
              </a:rPr>
              <a:t>возрастов</a:t>
            </a:r>
            <a:endParaRPr sz="1450">
              <a:latin typeface="Trebuchet MS"/>
              <a:cs typeface="Trebuchet MS"/>
            </a:endParaRPr>
          </a:p>
          <a:p>
            <a:pPr marL="12700" marR="188595">
              <a:lnSpc>
                <a:spcPct val="101299"/>
              </a:lnSpc>
            </a:pPr>
            <a:r>
              <a:rPr sz="1450" spc="30" dirty="0">
                <a:latin typeface="Trebuchet MS"/>
                <a:cs typeface="Trebuchet MS"/>
              </a:rPr>
              <a:t>со </a:t>
            </a:r>
            <a:r>
              <a:rPr sz="1450" spc="20" dirty="0">
                <a:latin typeface="Trebuchet MS"/>
                <a:cs typeface="Trebuchet MS"/>
              </a:rPr>
              <a:t>всей </a:t>
            </a:r>
            <a:r>
              <a:rPr sz="1450" spc="15" dirty="0">
                <a:latin typeface="Trebuchet MS"/>
                <a:cs typeface="Trebuchet MS"/>
              </a:rPr>
              <a:t>России </a:t>
            </a:r>
            <a:r>
              <a:rPr sz="1450" spc="10" dirty="0">
                <a:latin typeface="Trebuchet MS"/>
                <a:cs typeface="Trebuchet MS"/>
              </a:rPr>
              <a:t>выступают </a:t>
            </a:r>
            <a:r>
              <a:rPr sz="1450" spc="15" dirty="0">
                <a:latin typeface="Trebuchet MS"/>
                <a:cs typeface="Trebuchet MS"/>
              </a:rPr>
              <a:t>соавторами </a:t>
            </a:r>
            <a:r>
              <a:rPr sz="1450" spc="10" dirty="0">
                <a:latin typeface="Trebuchet MS"/>
                <a:cs typeface="Trebuchet MS"/>
              </a:rPr>
              <a:t>процессов, </a:t>
            </a:r>
            <a:r>
              <a:rPr sz="1450" spc="15" dirty="0">
                <a:latin typeface="Trebuchet MS"/>
                <a:cs typeface="Trebuchet MS"/>
              </a:rPr>
              <a:t> </a:t>
            </a:r>
            <a:r>
              <a:rPr sz="1450" spc="-5" dirty="0">
                <a:latin typeface="Trebuchet MS"/>
                <a:cs typeface="Trebuchet MS"/>
              </a:rPr>
              <a:t>инициаторами</a:t>
            </a:r>
            <a:r>
              <a:rPr sz="1450" spc="-65" dirty="0">
                <a:latin typeface="Trebuchet MS"/>
                <a:cs typeface="Trebuchet MS"/>
              </a:rPr>
              <a:t> </a:t>
            </a:r>
            <a:r>
              <a:rPr sz="1450" spc="5" dirty="0">
                <a:latin typeface="Trebuchet MS"/>
                <a:cs typeface="Trebuchet MS"/>
              </a:rPr>
              <a:t>изменений</a:t>
            </a:r>
            <a:r>
              <a:rPr sz="1450" spc="-60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и</a:t>
            </a:r>
            <a:r>
              <a:rPr sz="1450" spc="-6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активными</a:t>
            </a:r>
            <a:r>
              <a:rPr sz="1450" spc="-60" dirty="0">
                <a:latin typeface="Trebuchet MS"/>
                <a:cs typeface="Trebuchet MS"/>
              </a:rPr>
              <a:t> </a:t>
            </a:r>
            <a:r>
              <a:rPr sz="1450" spc="-5" dirty="0">
                <a:latin typeface="Trebuchet MS"/>
                <a:cs typeface="Trebuchet MS"/>
              </a:rPr>
              <a:t>участниками </a:t>
            </a:r>
            <a:r>
              <a:rPr sz="1450" spc="-420" dirty="0">
                <a:latin typeface="Trebuchet MS"/>
                <a:cs typeface="Trebuchet MS"/>
              </a:rPr>
              <a:t> </a:t>
            </a:r>
            <a:r>
              <a:rPr sz="1450" spc="20" dirty="0">
                <a:latin typeface="Trebuchet MS"/>
                <a:cs typeface="Trebuchet MS"/>
              </a:rPr>
              <a:t>развития</a:t>
            </a:r>
            <a:r>
              <a:rPr sz="1450" spc="-65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страны.</a:t>
            </a:r>
            <a:endParaRPr sz="1450">
              <a:latin typeface="Trebuchet MS"/>
              <a:cs typeface="Trebuchet MS"/>
            </a:endParaRPr>
          </a:p>
          <a:p>
            <a:pPr marL="12700" marR="5080">
              <a:lnSpc>
                <a:spcPct val="101299"/>
              </a:lnSpc>
              <a:spcBef>
                <a:spcPts val="1485"/>
              </a:spcBef>
            </a:pPr>
            <a:r>
              <a:rPr sz="1450" b="1" spc="35" dirty="0">
                <a:latin typeface="Trebuchet MS"/>
                <a:cs typeface="Trebuchet MS"/>
              </a:rPr>
              <a:t>«ДВИЖЕНИЕ </a:t>
            </a:r>
            <a:r>
              <a:rPr sz="1450" b="1" spc="50" dirty="0">
                <a:latin typeface="Trebuchet MS"/>
                <a:cs typeface="Trebuchet MS"/>
              </a:rPr>
              <a:t>ПЕРВЫХ» </a:t>
            </a:r>
            <a:r>
              <a:rPr sz="1450" spc="30" dirty="0">
                <a:latin typeface="Trebuchet MS"/>
                <a:cs typeface="Trebuchet MS"/>
              </a:rPr>
              <a:t>позволяет </a:t>
            </a:r>
            <a:r>
              <a:rPr sz="1450" dirty="0">
                <a:latin typeface="Trebuchet MS"/>
                <a:cs typeface="Trebuchet MS"/>
              </a:rPr>
              <a:t>каждому </a:t>
            </a:r>
            <a:r>
              <a:rPr sz="1450" spc="15" dirty="0">
                <a:latin typeface="Trebuchet MS"/>
                <a:cs typeface="Trebuchet MS"/>
              </a:rPr>
              <a:t>быть </a:t>
            </a:r>
            <a:r>
              <a:rPr sz="1450" spc="20" dirty="0">
                <a:latin typeface="Trebuchet MS"/>
                <a:cs typeface="Trebuchet MS"/>
              </a:rPr>
              <a:t> </a:t>
            </a:r>
            <a:r>
              <a:rPr sz="1450" spc="10" dirty="0">
                <a:latin typeface="Trebuchet MS"/>
                <a:cs typeface="Trebuchet MS"/>
              </a:rPr>
              <a:t>услышанным</a:t>
            </a:r>
            <a:r>
              <a:rPr sz="1450" spc="-60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и</a:t>
            </a:r>
            <a:r>
              <a:rPr sz="1450" spc="-60" dirty="0">
                <a:latin typeface="Trebuchet MS"/>
                <a:cs typeface="Trebuchet MS"/>
              </a:rPr>
              <a:t> </a:t>
            </a:r>
            <a:r>
              <a:rPr sz="1450" spc="5" dirty="0">
                <a:latin typeface="Trebuchet MS"/>
                <a:cs typeface="Trebuchet MS"/>
              </a:rPr>
              <a:t>открыть</a:t>
            </a:r>
            <a:r>
              <a:rPr sz="1450" spc="-60" dirty="0">
                <a:latin typeface="Trebuchet MS"/>
                <a:cs typeface="Trebuchet MS"/>
              </a:rPr>
              <a:t> </a:t>
            </a:r>
            <a:r>
              <a:rPr sz="1450" spc="5" dirty="0">
                <a:latin typeface="Trebuchet MS"/>
                <a:cs typeface="Trebuchet MS"/>
              </a:rPr>
              <a:t>для</a:t>
            </a:r>
            <a:r>
              <a:rPr sz="1450" spc="-60" dirty="0">
                <a:latin typeface="Trebuchet MS"/>
                <a:cs typeface="Trebuchet MS"/>
              </a:rPr>
              <a:t> </a:t>
            </a:r>
            <a:r>
              <a:rPr sz="1450" spc="30" dirty="0">
                <a:latin typeface="Trebuchet MS"/>
                <a:cs typeface="Trebuchet MS"/>
              </a:rPr>
              <a:t>себя</a:t>
            </a:r>
            <a:r>
              <a:rPr sz="1450" spc="-60" dirty="0">
                <a:latin typeface="Trebuchet MS"/>
                <a:cs typeface="Trebuchet MS"/>
              </a:rPr>
              <a:t> </a:t>
            </a:r>
            <a:r>
              <a:rPr sz="1450" spc="40" dirty="0">
                <a:latin typeface="Trebuchet MS"/>
                <a:cs typeface="Trebuchet MS"/>
              </a:rPr>
              <a:t>новые</a:t>
            </a:r>
            <a:r>
              <a:rPr sz="1450" spc="-5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возможности.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8947" y="4724258"/>
            <a:ext cx="3425825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30" dirty="0">
                <a:solidFill>
                  <a:srgbClr val="4B21B1"/>
                </a:solidFill>
                <a:latin typeface="Trebuchet MS"/>
                <a:cs typeface="Trebuchet MS"/>
              </a:rPr>
              <a:t>Инструментом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400" b="1" spc="-25" dirty="0">
                <a:solidFill>
                  <a:srgbClr val="4B21B1"/>
                </a:solidFill>
                <a:latin typeface="Trebuchet MS"/>
                <a:cs typeface="Trebuchet MS"/>
              </a:rPr>
              <a:t>для</a:t>
            </a:r>
            <a:r>
              <a:rPr sz="1400" b="1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4B21B1"/>
                </a:solidFill>
                <a:latin typeface="Trebuchet MS"/>
                <a:cs typeface="Trebuchet MS"/>
              </a:rPr>
              <a:t>участников-обучающихся,</a:t>
            </a:r>
            <a:endParaRPr sz="1400">
              <a:latin typeface="Trebuchet MS"/>
              <a:cs typeface="Trebuchet MS"/>
            </a:endParaRPr>
          </a:p>
          <a:p>
            <a:pPr marL="12700" marR="5080" indent="2540" algn="just">
              <a:lnSpc>
                <a:spcPct val="100000"/>
              </a:lnSpc>
            </a:pPr>
            <a:r>
              <a:rPr sz="1400" b="1" spc="-25" dirty="0">
                <a:solidFill>
                  <a:srgbClr val="4B21B1"/>
                </a:solidFill>
                <a:latin typeface="Trebuchet MS"/>
                <a:cs typeface="Trebuchet MS"/>
              </a:rPr>
              <a:t>с</a:t>
            </a:r>
            <a:r>
              <a:rPr sz="1400" b="1" spc="-7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4B21B1"/>
                </a:solidFill>
                <a:latin typeface="Trebuchet MS"/>
                <a:cs typeface="Trebuchet MS"/>
              </a:rPr>
              <a:t>помощью</a:t>
            </a:r>
            <a:r>
              <a:rPr sz="1400" b="1" spc="-70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4B21B1"/>
                </a:solidFill>
                <a:latin typeface="Trebuchet MS"/>
                <a:cs typeface="Trebuchet MS"/>
              </a:rPr>
              <a:t>которого</a:t>
            </a:r>
            <a:r>
              <a:rPr sz="1400" b="1" spc="-70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4B21B1"/>
                </a:solidFill>
                <a:latin typeface="Trebuchet MS"/>
                <a:cs typeface="Trebuchet MS"/>
              </a:rPr>
              <a:t>можно</a:t>
            </a:r>
            <a:r>
              <a:rPr sz="1400" b="1" spc="-70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B21B1"/>
                </a:solidFill>
                <a:latin typeface="Trebuchet MS"/>
                <a:cs typeface="Trebuchet MS"/>
              </a:rPr>
              <a:t>продвигать </a:t>
            </a:r>
            <a:r>
              <a:rPr sz="1400" b="1" spc="-409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4B21B1"/>
                </a:solidFill>
                <a:latin typeface="Trebuchet MS"/>
                <a:cs typeface="Trebuchet MS"/>
              </a:rPr>
              <a:t>интересы</a:t>
            </a:r>
            <a:r>
              <a:rPr sz="1400" b="1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B21B1"/>
                </a:solidFill>
                <a:latin typeface="Trebuchet MS"/>
                <a:cs typeface="Trebuchet MS"/>
              </a:rPr>
              <a:t>сообществ</a:t>
            </a:r>
            <a:r>
              <a:rPr sz="1400" b="1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50" dirty="0">
                <a:solidFill>
                  <a:srgbClr val="4B21B1"/>
                </a:solidFill>
                <a:latin typeface="Trebuchet MS"/>
                <a:cs typeface="Trebuchet MS"/>
              </a:rPr>
              <a:t>детей</a:t>
            </a:r>
            <a:r>
              <a:rPr sz="1400" b="1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4B21B1"/>
                </a:solidFill>
                <a:latin typeface="Trebuchet MS"/>
                <a:cs typeface="Trebuchet MS"/>
              </a:rPr>
              <a:t>и</a:t>
            </a:r>
            <a:r>
              <a:rPr sz="1400" b="1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4B21B1"/>
                </a:solidFill>
                <a:latin typeface="Trebuchet MS"/>
                <a:cs typeface="Trebuchet MS"/>
              </a:rPr>
              <a:t>молодежи  </a:t>
            </a:r>
            <a:r>
              <a:rPr sz="1400" b="1" spc="-5" dirty="0">
                <a:solidFill>
                  <a:srgbClr val="4B21B1"/>
                </a:solidFill>
                <a:latin typeface="Trebuchet MS"/>
                <a:cs typeface="Trebuchet MS"/>
              </a:rPr>
              <a:t>на</a:t>
            </a:r>
            <a:r>
              <a:rPr sz="1400" b="1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4B21B1"/>
                </a:solidFill>
                <a:latin typeface="Trebuchet MS"/>
                <a:cs typeface="Trebuchet MS"/>
              </a:rPr>
              <a:t>всех</a:t>
            </a:r>
            <a:r>
              <a:rPr sz="1400" b="1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B21B1"/>
                </a:solidFill>
                <a:latin typeface="Trebuchet MS"/>
                <a:cs typeface="Trebuchet MS"/>
              </a:rPr>
              <a:t>уровнях</a:t>
            </a:r>
            <a:r>
              <a:rPr sz="1400" b="1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4B21B1"/>
                </a:solidFill>
                <a:latin typeface="Trebuchet MS"/>
                <a:cs typeface="Trebuchet MS"/>
              </a:rPr>
              <a:t>Движения,</a:t>
            </a:r>
            <a:r>
              <a:rPr sz="1400" b="1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4B21B1"/>
                </a:solidFill>
                <a:latin typeface="Trebuchet MS"/>
                <a:cs typeface="Trebuchet MS"/>
              </a:rPr>
              <a:t>может</a:t>
            </a:r>
            <a:r>
              <a:rPr sz="1400" b="1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4B21B1"/>
                </a:solidFill>
                <a:latin typeface="Trebuchet MS"/>
                <a:cs typeface="Trebuchet MS"/>
              </a:rPr>
              <a:t>стать</a:t>
            </a:r>
            <a:endParaRPr sz="1400">
              <a:latin typeface="Trebuchet MS"/>
              <a:cs typeface="Trebuchet MS"/>
            </a:endParaRPr>
          </a:p>
          <a:p>
            <a:pPr marL="163830" marR="156210" algn="ctr">
              <a:lnSpc>
                <a:spcPct val="100000"/>
              </a:lnSpc>
            </a:pPr>
            <a:r>
              <a:rPr sz="1400" b="1" spc="15" dirty="0">
                <a:solidFill>
                  <a:srgbClr val="4B21B1"/>
                </a:solidFill>
                <a:latin typeface="Trebuchet MS"/>
                <a:cs typeface="Trebuchet MS"/>
              </a:rPr>
              <a:t>«СОВЕТ ПЕРВЫХ», </a:t>
            </a:r>
            <a:r>
              <a:rPr sz="1400" b="1" spc="-15" dirty="0">
                <a:solidFill>
                  <a:srgbClr val="4B21B1"/>
                </a:solidFill>
                <a:latin typeface="Trebuchet MS"/>
                <a:cs typeface="Trebuchet MS"/>
              </a:rPr>
              <a:t>который </a:t>
            </a:r>
            <a:r>
              <a:rPr sz="1400" b="1" spc="-25" dirty="0">
                <a:solidFill>
                  <a:srgbClr val="4B21B1"/>
                </a:solidFill>
                <a:latin typeface="Trebuchet MS"/>
                <a:cs typeface="Trebuchet MS"/>
              </a:rPr>
              <a:t>открыт </a:t>
            </a:r>
            <a:r>
              <a:rPr sz="1400" b="1" spc="-20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4B21B1"/>
                </a:solidFill>
                <a:latin typeface="Trebuchet MS"/>
                <a:cs typeface="Trebuchet MS"/>
              </a:rPr>
              <a:t>для</a:t>
            </a:r>
            <a:r>
              <a:rPr sz="1400" b="1" spc="-80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4B21B1"/>
                </a:solidFill>
                <a:latin typeface="Trebuchet MS"/>
                <a:cs typeface="Trebuchet MS"/>
              </a:rPr>
              <a:t>активистов,</a:t>
            </a:r>
            <a:r>
              <a:rPr sz="1400" b="1" spc="-80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B21B1"/>
                </a:solidFill>
                <a:latin typeface="Trebuchet MS"/>
                <a:cs typeface="Trebuchet MS"/>
              </a:rPr>
              <a:t>готовых</a:t>
            </a:r>
            <a:r>
              <a:rPr sz="1400" b="1" spc="-7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4B21B1"/>
                </a:solidFill>
                <a:latin typeface="Trebuchet MS"/>
                <a:cs typeface="Trebuchet MS"/>
              </a:rPr>
              <a:t>предлагать </a:t>
            </a:r>
            <a:r>
              <a:rPr sz="1400" b="1" spc="-409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4B21B1"/>
                </a:solidFill>
                <a:latin typeface="Trebuchet MS"/>
                <a:cs typeface="Trebuchet MS"/>
              </a:rPr>
              <a:t>и</a:t>
            </a:r>
            <a:r>
              <a:rPr sz="1400" b="1" spc="-70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B21B1"/>
                </a:solidFill>
                <a:latin typeface="Trebuchet MS"/>
                <a:cs typeface="Trebuchet MS"/>
              </a:rPr>
              <a:t>реализовывать</a:t>
            </a:r>
            <a:r>
              <a:rPr sz="1400" b="1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B21B1"/>
                </a:solidFill>
                <a:latin typeface="Trebuchet MS"/>
                <a:cs typeface="Trebuchet MS"/>
              </a:rPr>
              <a:t>свои</a:t>
            </a:r>
            <a:r>
              <a:rPr sz="1400" b="1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4B21B1"/>
                </a:solidFill>
                <a:latin typeface="Trebuchet MS"/>
                <a:cs typeface="Trebuchet MS"/>
              </a:rPr>
              <a:t>идеи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757" y="6180245"/>
            <a:ext cx="4293235" cy="697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5"/>
              </a:spcBef>
            </a:pPr>
            <a:r>
              <a:rPr sz="1450" spc="100" dirty="0">
                <a:latin typeface="Trebuchet MS"/>
                <a:cs typeface="Trebuchet MS"/>
              </a:rPr>
              <a:t>В </a:t>
            </a:r>
            <a:r>
              <a:rPr sz="1450" b="1" spc="40" dirty="0">
                <a:latin typeface="Trebuchet MS"/>
                <a:cs typeface="Trebuchet MS"/>
              </a:rPr>
              <a:t>«ДВИЖЕНИИ </a:t>
            </a:r>
            <a:r>
              <a:rPr sz="1450" b="1" spc="50" dirty="0">
                <a:latin typeface="Trebuchet MS"/>
                <a:cs typeface="Trebuchet MS"/>
              </a:rPr>
              <a:t>ПЕРВЫХ» </a:t>
            </a:r>
            <a:r>
              <a:rPr sz="1450" spc="5" dirty="0">
                <a:latin typeface="Trebuchet MS"/>
                <a:cs typeface="Trebuchet MS"/>
              </a:rPr>
              <a:t>каждый </a:t>
            </a:r>
            <a:r>
              <a:rPr sz="1450" spc="-10" dirty="0">
                <a:latin typeface="Trebuchet MS"/>
                <a:cs typeface="Trebuchet MS"/>
              </a:rPr>
              <a:t>может </a:t>
            </a:r>
            <a:r>
              <a:rPr sz="1450" spc="-5" dirty="0">
                <a:latin typeface="Trebuchet MS"/>
                <a:cs typeface="Trebuchet MS"/>
              </a:rPr>
              <a:t> </a:t>
            </a:r>
            <a:r>
              <a:rPr sz="1450" spc="25" dirty="0">
                <a:latin typeface="Trebuchet MS"/>
                <a:cs typeface="Trebuchet MS"/>
              </a:rPr>
              <a:t>реализовать</a:t>
            </a:r>
            <a:r>
              <a:rPr sz="1450" spc="-75" dirty="0">
                <a:latin typeface="Trebuchet MS"/>
                <a:cs typeface="Trebuchet MS"/>
              </a:rPr>
              <a:t> </a:t>
            </a:r>
            <a:r>
              <a:rPr sz="1450" spc="50" dirty="0">
                <a:latin typeface="Trebuchet MS"/>
                <a:cs typeface="Trebuchet MS"/>
              </a:rPr>
              <a:t>свою</a:t>
            </a:r>
            <a:r>
              <a:rPr sz="1450" spc="-75" dirty="0">
                <a:latin typeface="Trebuchet MS"/>
                <a:cs typeface="Trebuchet MS"/>
              </a:rPr>
              <a:t> </a:t>
            </a:r>
            <a:r>
              <a:rPr sz="1450" spc="20" dirty="0">
                <a:latin typeface="Trebuchet MS"/>
                <a:cs typeface="Trebuchet MS"/>
              </a:rPr>
              <a:t>социальную</a:t>
            </a:r>
            <a:r>
              <a:rPr sz="1450" spc="-70" dirty="0">
                <a:latin typeface="Trebuchet MS"/>
                <a:cs typeface="Trebuchet MS"/>
              </a:rPr>
              <a:t> </a:t>
            </a:r>
            <a:r>
              <a:rPr sz="1450" spc="-15" dirty="0">
                <a:latin typeface="Trebuchet MS"/>
                <a:cs typeface="Trebuchet MS"/>
              </a:rPr>
              <a:t>роль,</a:t>
            </a:r>
            <a:r>
              <a:rPr sz="1450" spc="-75" dirty="0">
                <a:latin typeface="Trebuchet MS"/>
                <a:cs typeface="Trebuchet MS"/>
              </a:rPr>
              <a:t> </a:t>
            </a:r>
            <a:r>
              <a:rPr sz="1450" spc="5" dirty="0">
                <a:latin typeface="Trebuchet MS"/>
                <a:cs typeface="Trebuchet MS"/>
              </a:rPr>
              <a:t>предложить </a:t>
            </a:r>
            <a:r>
              <a:rPr sz="1450" spc="-420" dirty="0">
                <a:latin typeface="Trebuchet MS"/>
                <a:cs typeface="Trebuchet MS"/>
              </a:rPr>
              <a:t> </a:t>
            </a:r>
            <a:r>
              <a:rPr sz="1450" spc="40" dirty="0">
                <a:latin typeface="Trebuchet MS"/>
                <a:cs typeface="Trebuchet MS"/>
              </a:rPr>
              <a:t>новые</a:t>
            </a:r>
            <a:r>
              <a:rPr sz="1450" spc="-65" dirty="0">
                <a:latin typeface="Trebuchet MS"/>
                <a:cs typeface="Trebuchet MS"/>
              </a:rPr>
              <a:t> </a:t>
            </a:r>
            <a:r>
              <a:rPr sz="1450" spc="-45" dirty="0">
                <a:latin typeface="Trebuchet MS"/>
                <a:cs typeface="Trebuchet MS"/>
              </a:rPr>
              <a:t>идеи,</a:t>
            </a:r>
            <a:r>
              <a:rPr sz="1450" spc="-60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проекты.</a:t>
            </a:r>
            <a:endParaRPr sz="145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059" y="1413421"/>
            <a:ext cx="4586122" cy="260550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926946" y="1421142"/>
            <a:ext cx="4439285" cy="5320665"/>
            <a:chOff x="5926946" y="1421142"/>
            <a:chExt cx="4439285" cy="5320665"/>
          </a:xfrm>
        </p:grpSpPr>
        <p:sp>
          <p:nvSpPr>
            <p:cNvPr id="8" name="object 8"/>
            <p:cNvSpPr/>
            <p:nvPr/>
          </p:nvSpPr>
          <p:spPr>
            <a:xfrm>
              <a:off x="5933296" y="3035778"/>
              <a:ext cx="4426585" cy="3699510"/>
            </a:xfrm>
            <a:custGeom>
              <a:avLst/>
              <a:gdLst/>
              <a:ahLst/>
              <a:cxnLst/>
              <a:rect l="l" t="t" r="r" b="b"/>
              <a:pathLst>
                <a:path w="4426584" h="3699509">
                  <a:moveTo>
                    <a:pt x="4037139" y="3699141"/>
                  </a:moveTo>
                  <a:lnTo>
                    <a:pt x="389204" y="3699141"/>
                  </a:lnTo>
                  <a:lnTo>
                    <a:pt x="340384" y="3696109"/>
                  </a:lnTo>
                  <a:lnTo>
                    <a:pt x="293373" y="3687255"/>
                  </a:lnTo>
                  <a:lnTo>
                    <a:pt x="248536" y="3672945"/>
                  </a:lnTo>
                  <a:lnTo>
                    <a:pt x="206239" y="3653542"/>
                  </a:lnTo>
                  <a:lnTo>
                    <a:pt x="166845" y="3629412"/>
                  </a:lnTo>
                  <a:lnTo>
                    <a:pt x="130719" y="3600919"/>
                  </a:lnTo>
                  <a:lnTo>
                    <a:pt x="98227" y="3568428"/>
                  </a:lnTo>
                  <a:lnTo>
                    <a:pt x="69733" y="3532304"/>
                  </a:lnTo>
                  <a:lnTo>
                    <a:pt x="45602" y="3492912"/>
                  </a:lnTo>
                  <a:lnTo>
                    <a:pt x="26198" y="3450615"/>
                  </a:lnTo>
                  <a:lnTo>
                    <a:pt x="11886" y="3405780"/>
                  </a:lnTo>
                  <a:lnTo>
                    <a:pt x="3032" y="3358770"/>
                  </a:lnTo>
                  <a:lnTo>
                    <a:pt x="0" y="3309950"/>
                  </a:lnTo>
                  <a:lnTo>
                    <a:pt x="0" y="389191"/>
                  </a:lnTo>
                  <a:lnTo>
                    <a:pt x="3032" y="340374"/>
                  </a:lnTo>
                  <a:lnTo>
                    <a:pt x="11886" y="293365"/>
                  </a:lnTo>
                  <a:lnTo>
                    <a:pt x="26198" y="248530"/>
                  </a:lnTo>
                  <a:lnTo>
                    <a:pt x="45602" y="206234"/>
                  </a:lnTo>
                  <a:lnTo>
                    <a:pt x="69733" y="166842"/>
                  </a:lnTo>
                  <a:lnTo>
                    <a:pt x="98227" y="130717"/>
                  </a:lnTo>
                  <a:lnTo>
                    <a:pt x="130719" y="98226"/>
                  </a:lnTo>
                  <a:lnTo>
                    <a:pt x="166845" y="69732"/>
                  </a:lnTo>
                  <a:lnTo>
                    <a:pt x="206239" y="45601"/>
                  </a:lnTo>
                  <a:lnTo>
                    <a:pt x="248536" y="26198"/>
                  </a:lnTo>
                  <a:lnTo>
                    <a:pt x="293373" y="11886"/>
                  </a:lnTo>
                  <a:lnTo>
                    <a:pt x="340384" y="3032"/>
                  </a:lnTo>
                  <a:lnTo>
                    <a:pt x="389204" y="0"/>
                  </a:lnTo>
                  <a:lnTo>
                    <a:pt x="4037139" y="0"/>
                  </a:lnTo>
                  <a:lnTo>
                    <a:pt x="4085959" y="3032"/>
                  </a:lnTo>
                  <a:lnTo>
                    <a:pt x="4132969" y="11886"/>
                  </a:lnTo>
                  <a:lnTo>
                    <a:pt x="4177805" y="26198"/>
                  </a:lnTo>
                  <a:lnTo>
                    <a:pt x="4220101" y="45601"/>
                  </a:lnTo>
                  <a:lnTo>
                    <a:pt x="4259494" y="69732"/>
                  </a:lnTo>
                  <a:lnTo>
                    <a:pt x="4295618" y="98226"/>
                  </a:lnTo>
                  <a:lnTo>
                    <a:pt x="4328108" y="130717"/>
                  </a:lnTo>
                  <a:lnTo>
                    <a:pt x="4356601" y="166842"/>
                  </a:lnTo>
                  <a:lnTo>
                    <a:pt x="4380731" y="206234"/>
                  </a:lnTo>
                  <a:lnTo>
                    <a:pt x="4400134" y="248530"/>
                  </a:lnTo>
                  <a:lnTo>
                    <a:pt x="4414444" y="293365"/>
                  </a:lnTo>
                  <a:lnTo>
                    <a:pt x="4423298" y="340374"/>
                  </a:lnTo>
                  <a:lnTo>
                    <a:pt x="4426331" y="389191"/>
                  </a:lnTo>
                  <a:lnTo>
                    <a:pt x="4426331" y="3309950"/>
                  </a:lnTo>
                  <a:lnTo>
                    <a:pt x="4423298" y="3358770"/>
                  </a:lnTo>
                  <a:lnTo>
                    <a:pt x="4414444" y="3405780"/>
                  </a:lnTo>
                  <a:lnTo>
                    <a:pt x="4400134" y="3450615"/>
                  </a:lnTo>
                  <a:lnTo>
                    <a:pt x="4380731" y="3492912"/>
                  </a:lnTo>
                  <a:lnTo>
                    <a:pt x="4356601" y="3532304"/>
                  </a:lnTo>
                  <a:lnTo>
                    <a:pt x="4328108" y="3568428"/>
                  </a:lnTo>
                  <a:lnTo>
                    <a:pt x="4295618" y="3600919"/>
                  </a:lnTo>
                  <a:lnTo>
                    <a:pt x="4259494" y="3629412"/>
                  </a:lnTo>
                  <a:lnTo>
                    <a:pt x="4220101" y="3653542"/>
                  </a:lnTo>
                  <a:lnTo>
                    <a:pt x="4177805" y="3672945"/>
                  </a:lnTo>
                  <a:lnTo>
                    <a:pt x="4132969" y="3687255"/>
                  </a:lnTo>
                  <a:lnTo>
                    <a:pt x="4085959" y="3696109"/>
                  </a:lnTo>
                  <a:lnTo>
                    <a:pt x="4037139" y="3699141"/>
                  </a:lnTo>
                  <a:lnTo>
                    <a:pt x="4158047" y="3699141"/>
                  </a:lnTo>
                  <a:lnTo>
                    <a:pt x="4198350" y="3699141"/>
                  </a:lnTo>
                  <a:lnTo>
                    <a:pt x="4158047" y="3699141"/>
                  </a:lnTo>
                  <a:lnTo>
                    <a:pt x="4037139" y="3699141"/>
                  </a:lnTo>
                  <a:close/>
                </a:path>
              </a:pathLst>
            </a:custGeom>
            <a:ln w="12700">
              <a:solidFill>
                <a:srgbClr val="4B21B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9660" y="1421142"/>
              <a:ext cx="3209542" cy="320953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244134" y="7186407"/>
            <a:ext cx="253365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45" dirty="0">
                <a:latin typeface="Trebuchet MS"/>
                <a:cs typeface="Trebuchet MS"/>
              </a:rPr>
              <a:t>02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40" y="204189"/>
            <a:ext cx="4203700" cy="777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2450" spc="114" dirty="0"/>
              <a:t>ЭТАПЫ </a:t>
            </a:r>
            <a:r>
              <a:rPr sz="2450" spc="100" dirty="0"/>
              <a:t>РАЗВИТИЯ </a:t>
            </a:r>
            <a:r>
              <a:rPr sz="2450" spc="105" dirty="0"/>
              <a:t> </a:t>
            </a:r>
            <a:r>
              <a:rPr sz="2450" spc="135" dirty="0"/>
              <a:t>ПЕРВИЧНОГО</a:t>
            </a:r>
            <a:r>
              <a:rPr sz="2450" spc="-165" dirty="0"/>
              <a:t> </a:t>
            </a:r>
            <a:r>
              <a:rPr sz="2450" spc="65" dirty="0"/>
              <a:t>ОТДЕЛЕНИЯ</a:t>
            </a:r>
            <a:endParaRPr sz="2450"/>
          </a:p>
        </p:txBody>
      </p:sp>
      <p:sp>
        <p:nvSpPr>
          <p:cNvPr id="3" name="object 3"/>
          <p:cNvSpPr/>
          <p:nvPr/>
        </p:nvSpPr>
        <p:spPr>
          <a:xfrm>
            <a:off x="456840" y="4179882"/>
            <a:ext cx="1976120" cy="259079"/>
          </a:xfrm>
          <a:custGeom>
            <a:avLst/>
            <a:gdLst/>
            <a:ahLst/>
            <a:cxnLst/>
            <a:rect l="l" t="t" r="r" b="b"/>
            <a:pathLst>
              <a:path w="1976120" h="259079">
                <a:moveTo>
                  <a:pt x="1886991" y="0"/>
                </a:moveTo>
                <a:lnTo>
                  <a:pt x="88976" y="0"/>
                </a:lnTo>
                <a:lnTo>
                  <a:pt x="54344" y="6992"/>
                </a:lnTo>
                <a:lnTo>
                  <a:pt x="26061" y="26061"/>
                </a:lnTo>
                <a:lnTo>
                  <a:pt x="6992" y="54344"/>
                </a:lnTo>
                <a:lnTo>
                  <a:pt x="0" y="88976"/>
                </a:lnTo>
                <a:lnTo>
                  <a:pt x="0" y="169532"/>
                </a:lnTo>
                <a:lnTo>
                  <a:pt x="6992" y="204164"/>
                </a:lnTo>
                <a:lnTo>
                  <a:pt x="26061" y="232446"/>
                </a:lnTo>
                <a:lnTo>
                  <a:pt x="54344" y="251515"/>
                </a:lnTo>
                <a:lnTo>
                  <a:pt x="88976" y="258508"/>
                </a:lnTo>
                <a:lnTo>
                  <a:pt x="1886991" y="258508"/>
                </a:lnTo>
                <a:lnTo>
                  <a:pt x="1921623" y="251515"/>
                </a:lnTo>
                <a:lnTo>
                  <a:pt x="1949905" y="232446"/>
                </a:lnTo>
                <a:lnTo>
                  <a:pt x="1968974" y="204164"/>
                </a:lnTo>
                <a:lnTo>
                  <a:pt x="1975967" y="169532"/>
                </a:lnTo>
                <a:lnTo>
                  <a:pt x="1975967" y="88976"/>
                </a:lnTo>
                <a:lnTo>
                  <a:pt x="1968974" y="54344"/>
                </a:lnTo>
                <a:lnTo>
                  <a:pt x="1949905" y="26061"/>
                </a:lnTo>
                <a:lnTo>
                  <a:pt x="1921623" y="6992"/>
                </a:lnTo>
                <a:lnTo>
                  <a:pt x="1886991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0518" y="4199028"/>
            <a:ext cx="1860550" cy="120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3390">
              <a:lnSpc>
                <a:spcPct val="100000"/>
              </a:lnSpc>
              <a:spcBef>
                <a:spcPts val="100"/>
              </a:spcBef>
            </a:pPr>
            <a:r>
              <a:rPr sz="1100" b="1" i="1" spc="-40" dirty="0">
                <a:solidFill>
                  <a:srgbClr val="FFFFFF"/>
                </a:solidFill>
                <a:latin typeface="Trebuchet MS"/>
                <a:cs typeface="Trebuchet MS"/>
              </a:rPr>
              <a:t>Инициатива</a:t>
            </a:r>
            <a:endParaRPr sz="1100" dirty="0">
              <a:latin typeface="Trebuchet MS"/>
              <a:cs typeface="Trebuchet MS"/>
            </a:endParaRPr>
          </a:p>
          <a:p>
            <a:pPr marL="12700" marR="5080">
              <a:lnSpc>
                <a:spcPts val="1200"/>
              </a:lnSpc>
              <a:spcBef>
                <a:spcPts val="1019"/>
              </a:spcBef>
            </a:pPr>
            <a:r>
              <a:rPr sz="1100" spc="-15" dirty="0">
                <a:latin typeface="Trebuchet MS"/>
                <a:cs typeface="Trebuchet MS"/>
              </a:rPr>
              <a:t>Инициативная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группа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вносит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предложение </a:t>
            </a:r>
            <a:r>
              <a:rPr sz="1100" spc="35" dirty="0">
                <a:latin typeface="Trebuchet MS"/>
                <a:cs typeface="Trebuchet MS"/>
              </a:rPr>
              <a:t>о </a:t>
            </a:r>
            <a:r>
              <a:rPr sz="1100" spc="-5" dirty="0">
                <a:latin typeface="Trebuchet MS"/>
                <a:cs typeface="Trebuchet MS"/>
              </a:rPr>
              <a:t>создании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первичного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отделения</a:t>
            </a:r>
            <a:endParaRPr sz="1100" dirty="0">
              <a:latin typeface="Trebuchet MS"/>
              <a:cs typeface="Trebuchet MS"/>
            </a:endParaRPr>
          </a:p>
          <a:p>
            <a:pPr marL="12700" marR="127635">
              <a:lnSpc>
                <a:spcPts val="1200"/>
              </a:lnSpc>
              <a:spcBef>
                <a:spcPts val="1000"/>
              </a:spcBef>
            </a:pPr>
            <a:r>
              <a:rPr sz="1100" spc="-15" dirty="0">
                <a:latin typeface="Trebuchet MS"/>
                <a:cs typeface="Trebuchet MS"/>
              </a:rPr>
              <a:t>Участники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регистрируются  на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сайте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Движения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6839" y="4568130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4714" y="0"/>
                </a:moveTo>
                <a:lnTo>
                  <a:pt x="15092" y="1941"/>
                </a:lnTo>
                <a:lnTo>
                  <a:pt x="7237" y="7237"/>
                </a:lnTo>
                <a:lnTo>
                  <a:pt x="1941" y="15092"/>
                </a:lnTo>
                <a:lnTo>
                  <a:pt x="0" y="24714"/>
                </a:lnTo>
                <a:lnTo>
                  <a:pt x="1941" y="34335"/>
                </a:lnTo>
                <a:lnTo>
                  <a:pt x="7237" y="42190"/>
                </a:lnTo>
                <a:lnTo>
                  <a:pt x="15092" y="47486"/>
                </a:lnTo>
                <a:lnTo>
                  <a:pt x="24714" y="49428"/>
                </a:lnTo>
                <a:lnTo>
                  <a:pt x="34335" y="47486"/>
                </a:lnTo>
                <a:lnTo>
                  <a:pt x="42190" y="42190"/>
                </a:lnTo>
                <a:lnTo>
                  <a:pt x="47486" y="34335"/>
                </a:lnTo>
                <a:lnTo>
                  <a:pt x="49428" y="24714"/>
                </a:lnTo>
                <a:lnTo>
                  <a:pt x="47486" y="15092"/>
                </a:lnTo>
                <a:lnTo>
                  <a:pt x="42190" y="7237"/>
                </a:lnTo>
                <a:lnTo>
                  <a:pt x="34335" y="1941"/>
                </a:lnTo>
                <a:lnTo>
                  <a:pt x="2471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839" y="5152486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4714" y="0"/>
                </a:moveTo>
                <a:lnTo>
                  <a:pt x="15092" y="1941"/>
                </a:lnTo>
                <a:lnTo>
                  <a:pt x="7237" y="7237"/>
                </a:lnTo>
                <a:lnTo>
                  <a:pt x="1941" y="15092"/>
                </a:lnTo>
                <a:lnTo>
                  <a:pt x="0" y="24714"/>
                </a:lnTo>
                <a:lnTo>
                  <a:pt x="1941" y="34335"/>
                </a:lnTo>
                <a:lnTo>
                  <a:pt x="7237" y="42190"/>
                </a:lnTo>
                <a:lnTo>
                  <a:pt x="15092" y="47486"/>
                </a:lnTo>
                <a:lnTo>
                  <a:pt x="24714" y="49428"/>
                </a:lnTo>
                <a:lnTo>
                  <a:pt x="34335" y="47486"/>
                </a:lnTo>
                <a:lnTo>
                  <a:pt x="42190" y="42190"/>
                </a:lnTo>
                <a:lnTo>
                  <a:pt x="47486" y="34335"/>
                </a:lnTo>
                <a:lnTo>
                  <a:pt x="49428" y="24714"/>
                </a:lnTo>
                <a:lnTo>
                  <a:pt x="47486" y="15092"/>
                </a:lnTo>
                <a:lnTo>
                  <a:pt x="42190" y="7237"/>
                </a:lnTo>
                <a:lnTo>
                  <a:pt x="34335" y="1941"/>
                </a:lnTo>
                <a:lnTo>
                  <a:pt x="2471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1003" y="4179882"/>
            <a:ext cx="2132330" cy="259079"/>
          </a:xfrm>
          <a:custGeom>
            <a:avLst/>
            <a:gdLst/>
            <a:ahLst/>
            <a:cxnLst/>
            <a:rect l="l" t="t" r="r" b="b"/>
            <a:pathLst>
              <a:path w="2132329" h="259079">
                <a:moveTo>
                  <a:pt x="2043315" y="0"/>
                </a:moveTo>
                <a:lnTo>
                  <a:pt x="88976" y="0"/>
                </a:lnTo>
                <a:lnTo>
                  <a:pt x="54338" y="6992"/>
                </a:lnTo>
                <a:lnTo>
                  <a:pt x="26057" y="26061"/>
                </a:lnTo>
                <a:lnTo>
                  <a:pt x="6990" y="54344"/>
                </a:lnTo>
                <a:lnTo>
                  <a:pt x="0" y="88976"/>
                </a:lnTo>
                <a:lnTo>
                  <a:pt x="0" y="169532"/>
                </a:lnTo>
                <a:lnTo>
                  <a:pt x="6990" y="204164"/>
                </a:lnTo>
                <a:lnTo>
                  <a:pt x="26057" y="232446"/>
                </a:lnTo>
                <a:lnTo>
                  <a:pt x="54338" y="251515"/>
                </a:lnTo>
                <a:lnTo>
                  <a:pt x="88976" y="258508"/>
                </a:lnTo>
                <a:lnTo>
                  <a:pt x="2043315" y="258508"/>
                </a:lnTo>
                <a:lnTo>
                  <a:pt x="2077947" y="251515"/>
                </a:lnTo>
                <a:lnTo>
                  <a:pt x="2106229" y="232446"/>
                </a:lnTo>
                <a:lnTo>
                  <a:pt x="2125299" y="204164"/>
                </a:lnTo>
                <a:lnTo>
                  <a:pt x="2132291" y="169532"/>
                </a:lnTo>
                <a:lnTo>
                  <a:pt x="2132291" y="88976"/>
                </a:lnTo>
                <a:lnTo>
                  <a:pt x="2125299" y="54344"/>
                </a:lnTo>
                <a:lnTo>
                  <a:pt x="2106229" y="26061"/>
                </a:lnTo>
                <a:lnTo>
                  <a:pt x="2077947" y="6992"/>
                </a:lnTo>
                <a:lnTo>
                  <a:pt x="2043315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53591" y="4199028"/>
            <a:ext cx="1940560" cy="211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45" dirty="0">
                <a:solidFill>
                  <a:srgbClr val="FFFFFF"/>
                </a:solidFill>
                <a:latin typeface="Trebuchet MS"/>
                <a:cs typeface="Trebuchet MS"/>
              </a:rPr>
              <a:t>Знакомство</a:t>
            </a:r>
            <a:r>
              <a:rPr sz="11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i="1" spc="-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1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Trebuchet MS"/>
                <a:cs typeface="Trebuchet MS"/>
              </a:rPr>
              <a:t>планирование</a:t>
            </a:r>
            <a:endParaRPr sz="1100" dirty="0">
              <a:latin typeface="Trebuchet MS"/>
              <a:cs typeface="Trebuchet MS"/>
            </a:endParaRPr>
          </a:p>
          <a:p>
            <a:pPr marL="28575" marR="205740">
              <a:lnSpc>
                <a:spcPts val="1200"/>
              </a:lnSpc>
              <a:spcBef>
                <a:spcPts val="1019"/>
              </a:spcBef>
            </a:pPr>
            <a:r>
              <a:rPr sz="1100" spc="10" dirty="0">
                <a:latin typeface="Trebuchet MS"/>
                <a:cs typeface="Trebuchet MS"/>
              </a:rPr>
              <a:t>Подготовка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и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проведение  </a:t>
            </a:r>
            <a:r>
              <a:rPr sz="1100" spc="15" dirty="0">
                <a:latin typeface="Trebuchet MS"/>
                <a:cs typeface="Trebuchet MS"/>
              </a:rPr>
              <a:t>первого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20" dirty="0">
                <a:latin typeface="Trebuchet MS"/>
                <a:cs typeface="Trebuchet MS"/>
              </a:rPr>
              <a:t>общего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собрания</a:t>
            </a:r>
            <a:endParaRPr sz="1100" dirty="0">
              <a:latin typeface="Trebuchet MS"/>
              <a:cs typeface="Trebuchet MS"/>
            </a:endParaRPr>
          </a:p>
          <a:p>
            <a:pPr marL="28575" marR="196215">
              <a:lnSpc>
                <a:spcPts val="1200"/>
              </a:lnSpc>
              <a:spcBef>
                <a:spcPts val="1100"/>
              </a:spcBef>
            </a:pPr>
            <a:r>
              <a:rPr sz="1100" spc="5" dirty="0">
                <a:latin typeface="Trebuchet MS"/>
                <a:cs typeface="Trebuchet MS"/>
              </a:rPr>
              <a:t>Презентация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направлений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деятельности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Движения</a:t>
            </a:r>
            <a:endParaRPr sz="1100" dirty="0">
              <a:latin typeface="Trebuchet MS"/>
              <a:cs typeface="Trebuchet MS"/>
            </a:endParaRPr>
          </a:p>
          <a:p>
            <a:pPr marL="28575">
              <a:lnSpc>
                <a:spcPts val="1260"/>
              </a:lnSpc>
              <a:spcBef>
                <a:spcPts val="960"/>
              </a:spcBef>
            </a:pPr>
            <a:r>
              <a:rPr sz="1100" spc="-5" dirty="0">
                <a:latin typeface="Trebuchet MS"/>
                <a:cs typeface="Trebuchet MS"/>
              </a:rPr>
              <a:t>Стратегическая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сессия</a:t>
            </a:r>
            <a:endParaRPr sz="1100" dirty="0">
              <a:latin typeface="Trebuchet MS"/>
              <a:cs typeface="Trebuchet MS"/>
            </a:endParaRPr>
          </a:p>
          <a:p>
            <a:pPr marL="28575" marR="230504">
              <a:lnSpc>
                <a:spcPts val="1200"/>
              </a:lnSpc>
              <a:spcBef>
                <a:spcPts val="80"/>
              </a:spcBef>
            </a:pPr>
            <a:r>
              <a:rPr sz="1100" spc="-20" dirty="0">
                <a:latin typeface="Trebuchet MS"/>
                <a:cs typeface="Trebuchet MS"/>
              </a:rPr>
              <a:t>«Структура </a:t>
            </a:r>
            <a:r>
              <a:rPr sz="1100" spc="5" dirty="0">
                <a:latin typeface="Trebuchet MS"/>
                <a:cs typeface="Trebuchet MS"/>
              </a:rPr>
              <a:t>первичного 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отделения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и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план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работы»</a:t>
            </a:r>
            <a:endParaRPr sz="1100" dirty="0">
              <a:latin typeface="Trebuchet MS"/>
              <a:cs typeface="Trebuchet MS"/>
            </a:endParaRPr>
          </a:p>
          <a:p>
            <a:pPr marL="28575" marR="328930">
              <a:lnSpc>
                <a:spcPts val="1200"/>
              </a:lnSpc>
              <a:spcBef>
                <a:spcPts val="1155"/>
              </a:spcBef>
            </a:pPr>
            <a:r>
              <a:rPr sz="1100" spc="-5" dirty="0">
                <a:latin typeface="Trebuchet MS"/>
                <a:cs typeface="Trebuchet MS"/>
              </a:rPr>
              <a:t>Выдвижение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кандидатур  </a:t>
            </a:r>
            <a:r>
              <a:rPr sz="1100" spc="25" dirty="0">
                <a:latin typeface="Trebuchet MS"/>
                <a:cs typeface="Trebuchet MS"/>
              </a:rPr>
              <a:t>в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«Совет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Первых»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60997" y="4568130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4" y="0"/>
                </a:moveTo>
                <a:lnTo>
                  <a:pt x="15092" y="1941"/>
                </a:lnTo>
                <a:lnTo>
                  <a:pt x="7237" y="7237"/>
                </a:lnTo>
                <a:lnTo>
                  <a:pt x="1941" y="15092"/>
                </a:lnTo>
                <a:lnTo>
                  <a:pt x="0" y="24714"/>
                </a:lnTo>
                <a:lnTo>
                  <a:pt x="1941" y="34335"/>
                </a:lnTo>
                <a:lnTo>
                  <a:pt x="7237" y="42190"/>
                </a:lnTo>
                <a:lnTo>
                  <a:pt x="15092" y="47486"/>
                </a:lnTo>
                <a:lnTo>
                  <a:pt x="24714" y="49428"/>
                </a:lnTo>
                <a:lnTo>
                  <a:pt x="34335" y="47486"/>
                </a:lnTo>
                <a:lnTo>
                  <a:pt x="42190" y="42190"/>
                </a:lnTo>
                <a:lnTo>
                  <a:pt x="47486" y="34335"/>
                </a:lnTo>
                <a:lnTo>
                  <a:pt x="49428" y="24714"/>
                </a:lnTo>
                <a:lnTo>
                  <a:pt x="47486" y="15092"/>
                </a:lnTo>
                <a:lnTo>
                  <a:pt x="42190" y="7237"/>
                </a:lnTo>
                <a:lnTo>
                  <a:pt x="34335" y="1941"/>
                </a:lnTo>
                <a:lnTo>
                  <a:pt x="2471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0997" y="5012777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4" y="0"/>
                </a:moveTo>
                <a:lnTo>
                  <a:pt x="15092" y="1941"/>
                </a:lnTo>
                <a:lnTo>
                  <a:pt x="7237" y="7237"/>
                </a:lnTo>
                <a:lnTo>
                  <a:pt x="1941" y="15092"/>
                </a:lnTo>
                <a:lnTo>
                  <a:pt x="0" y="24714"/>
                </a:lnTo>
                <a:lnTo>
                  <a:pt x="1941" y="34335"/>
                </a:lnTo>
                <a:lnTo>
                  <a:pt x="7237" y="42190"/>
                </a:lnTo>
                <a:lnTo>
                  <a:pt x="15092" y="47486"/>
                </a:lnTo>
                <a:lnTo>
                  <a:pt x="24714" y="49428"/>
                </a:lnTo>
                <a:lnTo>
                  <a:pt x="34335" y="47486"/>
                </a:lnTo>
                <a:lnTo>
                  <a:pt x="42190" y="42190"/>
                </a:lnTo>
                <a:lnTo>
                  <a:pt x="47486" y="34335"/>
                </a:lnTo>
                <a:lnTo>
                  <a:pt x="49428" y="24714"/>
                </a:lnTo>
                <a:lnTo>
                  <a:pt x="47486" y="15092"/>
                </a:lnTo>
                <a:lnTo>
                  <a:pt x="42190" y="7237"/>
                </a:lnTo>
                <a:lnTo>
                  <a:pt x="34335" y="1941"/>
                </a:lnTo>
                <a:lnTo>
                  <a:pt x="2471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0997" y="5457426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4" y="0"/>
                </a:moveTo>
                <a:lnTo>
                  <a:pt x="15092" y="1941"/>
                </a:lnTo>
                <a:lnTo>
                  <a:pt x="7237" y="7237"/>
                </a:lnTo>
                <a:lnTo>
                  <a:pt x="1941" y="15092"/>
                </a:lnTo>
                <a:lnTo>
                  <a:pt x="0" y="24714"/>
                </a:lnTo>
                <a:lnTo>
                  <a:pt x="1941" y="34335"/>
                </a:lnTo>
                <a:lnTo>
                  <a:pt x="7237" y="42190"/>
                </a:lnTo>
                <a:lnTo>
                  <a:pt x="15092" y="47486"/>
                </a:lnTo>
                <a:lnTo>
                  <a:pt x="24714" y="49428"/>
                </a:lnTo>
                <a:lnTo>
                  <a:pt x="34335" y="47486"/>
                </a:lnTo>
                <a:lnTo>
                  <a:pt x="42190" y="42190"/>
                </a:lnTo>
                <a:lnTo>
                  <a:pt x="47486" y="34335"/>
                </a:lnTo>
                <a:lnTo>
                  <a:pt x="49428" y="24714"/>
                </a:lnTo>
                <a:lnTo>
                  <a:pt x="47486" y="15092"/>
                </a:lnTo>
                <a:lnTo>
                  <a:pt x="42190" y="7237"/>
                </a:lnTo>
                <a:lnTo>
                  <a:pt x="34335" y="1941"/>
                </a:lnTo>
                <a:lnTo>
                  <a:pt x="2471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60997" y="606132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24714" y="0"/>
                </a:moveTo>
                <a:lnTo>
                  <a:pt x="15092" y="1941"/>
                </a:lnTo>
                <a:lnTo>
                  <a:pt x="7237" y="7237"/>
                </a:lnTo>
                <a:lnTo>
                  <a:pt x="1941" y="15092"/>
                </a:lnTo>
                <a:lnTo>
                  <a:pt x="0" y="24714"/>
                </a:lnTo>
                <a:lnTo>
                  <a:pt x="1941" y="34335"/>
                </a:lnTo>
                <a:lnTo>
                  <a:pt x="7237" y="42190"/>
                </a:lnTo>
                <a:lnTo>
                  <a:pt x="15092" y="47486"/>
                </a:lnTo>
                <a:lnTo>
                  <a:pt x="24714" y="49428"/>
                </a:lnTo>
                <a:lnTo>
                  <a:pt x="34335" y="47486"/>
                </a:lnTo>
                <a:lnTo>
                  <a:pt x="42190" y="42190"/>
                </a:lnTo>
                <a:lnTo>
                  <a:pt x="47486" y="34335"/>
                </a:lnTo>
                <a:lnTo>
                  <a:pt x="49428" y="24714"/>
                </a:lnTo>
                <a:lnTo>
                  <a:pt x="47486" y="15092"/>
                </a:lnTo>
                <a:lnTo>
                  <a:pt x="42190" y="7237"/>
                </a:lnTo>
                <a:lnTo>
                  <a:pt x="34335" y="1941"/>
                </a:lnTo>
                <a:lnTo>
                  <a:pt x="2471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88907" y="4179882"/>
            <a:ext cx="2132330" cy="259079"/>
          </a:xfrm>
          <a:custGeom>
            <a:avLst/>
            <a:gdLst/>
            <a:ahLst/>
            <a:cxnLst/>
            <a:rect l="l" t="t" r="r" b="b"/>
            <a:pathLst>
              <a:path w="2132329" h="259079">
                <a:moveTo>
                  <a:pt x="2043315" y="0"/>
                </a:moveTo>
                <a:lnTo>
                  <a:pt x="88976" y="0"/>
                </a:lnTo>
                <a:lnTo>
                  <a:pt x="54338" y="6992"/>
                </a:lnTo>
                <a:lnTo>
                  <a:pt x="26057" y="26061"/>
                </a:lnTo>
                <a:lnTo>
                  <a:pt x="6990" y="54344"/>
                </a:lnTo>
                <a:lnTo>
                  <a:pt x="0" y="88976"/>
                </a:lnTo>
                <a:lnTo>
                  <a:pt x="0" y="169532"/>
                </a:lnTo>
                <a:lnTo>
                  <a:pt x="6990" y="204164"/>
                </a:lnTo>
                <a:lnTo>
                  <a:pt x="26057" y="232446"/>
                </a:lnTo>
                <a:lnTo>
                  <a:pt x="54338" y="251515"/>
                </a:lnTo>
                <a:lnTo>
                  <a:pt x="88976" y="258508"/>
                </a:lnTo>
                <a:lnTo>
                  <a:pt x="2043315" y="258508"/>
                </a:lnTo>
                <a:lnTo>
                  <a:pt x="2077947" y="251515"/>
                </a:lnTo>
                <a:lnTo>
                  <a:pt x="2106229" y="232446"/>
                </a:lnTo>
                <a:lnTo>
                  <a:pt x="2125299" y="204164"/>
                </a:lnTo>
                <a:lnTo>
                  <a:pt x="2132291" y="169532"/>
                </a:lnTo>
                <a:lnTo>
                  <a:pt x="2132291" y="88976"/>
                </a:lnTo>
                <a:lnTo>
                  <a:pt x="2125299" y="54344"/>
                </a:lnTo>
                <a:lnTo>
                  <a:pt x="2106229" y="26061"/>
                </a:lnTo>
                <a:lnTo>
                  <a:pt x="2077947" y="6992"/>
                </a:lnTo>
                <a:lnTo>
                  <a:pt x="2043315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97980" y="4199028"/>
            <a:ext cx="2169795" cy="123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590">
              <a:lnSpc>
                <a:spcPct val="100000"/>
              </a:lnSpc>
              <a:spcBef>
                <a:spcPts val="100"/>
              </a:spcBef>
            </a:pPr>
            <a:r>
              <a:rPr sz="1100" b="1" i="1" dirty="0">
                <a:solidFill>
                  <a:srgbClr val="FFFFFF"/>
                </a:solidFill>
                <a:latin typeface="Trebuchet MS"/>
                <a:cs typeface="Trebuchet MS"/>
              </a:rPr>
              <a:t>Дальнейшие</a:t>
            </a:r>
            <a:r>
              <a:rPr sz="1100" b="1" i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b="1" i="1" spc="-10" dirty="0">
                <a:solidFill>
                  <a:srgbClr val="FFFFFF"/>
                </a:solidFill>
                <a:latin typeface="Trebuchet MS"/>
                <a:cs typeface="Trebuchet MS"/>
              </a:rPr>
              <a:t>шаги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260"/>
              </a:lnSpc>
              <a:spcBef>
                <a:spcPts val="880"/>
              </a:spcBef>
            </a:pPr>
            <a:r>
              <a:rPr sz="1100" spc="10" dirty="0">
                <a:latin typeface="Trebuchet MS"/>
                <a:cs typeface="Trebuchet MS"/>
              </a:rPr>
              <a:t>Проведение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мероприятий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ts val="1200"/>
              </a:lnSpc>
              <a:spcBef>
                <a:spcPts val="80"/>
              </a:spcBef>
            </a:pPr>
            <a:r>
              <a:rPr sz="1100" spc="15" dirty="0">
                <a:latin typeface="Trebuchet MS"/>
                <a:cs typeface="Trebuchet MS"/>
              </a:rPr>
              <a:t>по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утверждению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состава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органов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первичного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отделения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rebuchet MS"/>
              <a:cs typeface="Trebuchet MS"/>
            </a:endParaRPr>
          </a:p>
          <a:p>
            <a:pPr marL="12700" marR="515620">
              <a:lnSpc>
                <a:spcPts val="1200"/>
              </a:lnSpc>
            </a:pPr>
            <a:r>
              <a:rPr sz="1100" spc="10" dirty="0">
                <a:latin typeface="Trebuchet MS"/>
                <a:cs typeface="Trebuchet MS"/>
              </a:rPr>
              <a:t>Проведение </a:t>
            </a:r>
            <a:r>
              <a:rPr sz="1100" spc="5" dirty="0">
                <a:latin typeface="Trebuchet MS"/>
                <a:cs typeface="Trebuchet MS"/>
              </a:rPr>
              <a:t>обучающих 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программ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для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участников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88901" y="4568130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4714" y="0"/>
                </a:moveTo>
                <a:lnTo>
                  <a:pt x="15092" y="1941"/>
                </a:lnTo>
                <a:lnTo>
                  <a:pt x="7237" y="7237"/>
                </a:lnTo>
                <a:lnTo>
                  <a:pt x="1941" y="15092"/>
                </a:lnTo>
                <a:lnTo>
                  <a:pt x="0" y="24714"/>
                </a:lnTo>
                <a:lnTo>
                  <a:pt x="1941" y="34335"/>
                </a:lnTo>
                <a:lnTo>
                  <a:pt x="7237" y="42190"/>
                </a:lnTo>
                <a:lnTo>
                  <a:pt x="15092" y="47486"/>
                </a:lnTo>
                <a:lnTo>
                  <a:pt x="24714" y="49428"/>
                </a:lnTo>
                <a:lnTo>
                  <a:pt x="34335" y="47486"/>
                </a:lnTo>
                <a:lnTo>
                  <a:pt x="42190" y="42190"/>
                </a:lnTo>
                <a:lnTo>
                  <a:pt x="47486" y="34335"/>
                </a:lnTo>
                <a:lnTo>
                  <a:pt x="49428" y="24714"/>
                </a:lnTo>
                <a:lnTo>
                  <a:pt x="47486" y="15092"/>
                </a:lnTo>
                <a:lnTo>
                  <a:pt x="42190" y="7237"/>
                </a:lnTo>
                <a:lnTo>
                  <a:pt x="34335" y="1941"/>
                </a:lnTo>
                <a:lnTo>
                  <a:pt x="2471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88901" y="51780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4714" y="0"/>
                </a:moveTo>
                <a:lnTo>
                  <a:pt x="15092" y="1941"/>
                </a:lnTo>
                <a:lnTo>
                  <a:pt x="7237" y="7237"/>
                </a:lnTo>
                <a:lnTo>
                  <a:pt x="1941" y="15092"/>
                </a:lnTo>
                <a:lnTo>
                  <a:pt x="0" y="24714"/>
                </a:lnTo>
                <a:lnTo>
                  <a:pt x="1941" y="34335"/>
                </a:lnTo>
                <a:lnTo>
                  <a:pt x="7237" y="42190"/>
                </a:lnTo>
                <a:lnTo>
                  <a:pt x="15092" y="47486"/>
                </a:lnTo>
                <a:lnTo>
                  <a:pt x="24714" y="49428"/>
                </a:lnTo>
                <a:lnTo>
                  <a:pt x="34335" y="47486"/>
                </a:lnTo>
                <a:lnTo>
                  <a:pt x="42190" y="42190"/>
                </a:lnTo>
                <a:lnTo>
                  <a:pt x="47486" y="34335"/>
                </a:lnTo>
                <a:lnTo>
                  <a:pt x="49428" y="24714"/>
                </a:lnTo>
                <a:lnTo>
                  <a:pt x="47486" y="15092"/>
                </a:lnTo>
                <a:lnTo>
                  <a:pt x="42190" y="7237"/>
                </a:lnTo>
                <a:lnTo>
                  <a:pt x="34335" y="1941"/>
                </a:lnTo>
                <a:lnTo>
                  <a:pt x="2471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197980" y="5565337"/>
            <a:ext cx="1889125" cy="11156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latin typeface="Trebuchet MS"/>
                <a:cs typeface="Trebuchet MS"/>
              </a:rPr>
              <a:t>Утверждение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долгосрочного  </a:t>
            </a:r>
            <a:r>
              <a:rPr sz="1100" spc="-10" dirty="0">
                <a:latin typeface="Trebuchet MS"/>
                <a:cs typeface="Trebuchet MS"/>
              </a:rPr>
              <a:t>плана </a:t>
            </a:r>
            <a:r>
              <a:rPr sz="1100" dirty="0">
                <a:latin typeface="Trebuchet MS"/>
                <a:cs typeface="Trebuchet MS"/>
              </a:rPr>
              <a:t>работы </a:t>
            </a:r>
            <a:r>
              <a:rPr sz="1100" spc="5" dirty="0">
                <a:latin typeface="Trebuchet MS"/>
                <a:cs typeface="Trebuchet MS"/>
              </a:rPr>
              <a:t>первичного 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отделения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260"/>
              </a:lnSpc>
              <a:spcBef>
                <a:spcPts val="1120"/>
              </a:spcBef>
            </a:pPr>
            <a:r>
              <a:rPr sz="1100" spc="10" dirty="0">
                <a:latin typeface="Trebuchet MS"/>
                <a:cs typeface="Trebuchet MS"/>
              </a:rPr>
              <a:t>Подготовка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кандидатов</a:t>
            </a:r>
            <a:endParaRPr sz="1100">
              <a:latin typeface="Trebuchet MS"/>
              <a:cs typeface="Trebuchet MS"/>
            </a:endParaRPr>
          </a:p>
          <a:p>
            <a:pPr marL="12700" marR="46355">
              <a:lnSpc>
                <a:spcPts val="1200"/>
              </a:lnSpc>
              <a:spcBef>
                <a:spcPts val="80"/>
              </a:spcBef>
            </a:pPr>
            <a:r>
              <a:rPr sz="1100" spc="-15" dirty="0">
                <a:latin typeface="Trebuchet MS"/>
                <a:cs typeface="Trebuchet MS"/>
              </a:rPr>
              <a:t>для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выдвижения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на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местный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уровень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88901" y="5654897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4714" y="0"/>
                </a:moveTo>
                <a:lnTo>
                  <a:pt x="15092" y="1941"/>
                </a:lnTo>
                <a:lnTo>
                  <a:pt x="7237" y="7237"/>
                </a:lnTo>
                <a:lnTo>
                  <a:pt x="1941" y="15092"/>
                </a:lnTo>
                <a:lnTo>
                  <a:pt x="0" y="24714"/>
                </a:lnTo>
                <a:lnTo>
                  <a:pt x="1941" y="34335"/>
                </a:lnTo>
                <a:lnTo>
                  <a:pt x="7237" y="42190"/>
                </a:lnTo>
                <a:lnTo>
                  <a:pt x="15092" y="47486"/>
                </a:lnTo>
                <a:lnTo>
                  <a:pt x="24714" y="49428"/>
                </a:lnTo>
                <a:lnTo>
                  <a:pt x="34335" y="47486"/>
                </a:lnTo>
                <a:lnTo>
                  <a:pt x="42190" y="42190"/>
                </a:lnTo>
                <a:lnTo>
                  <a:pt x="47486" y="34335"/>
                </a:lnTo>
                <a:lnTo>
                  <a:pt x="49428" y="24714"/>
                </a:lnTo>
                <a:lnTo>
                  <a:pt x="47486" y="15092"/>
                </a:lnTo>
                <a:lnTo>
                  <a:pt x="42190" y="7237"/>
                </a:lnTo>
                <a:lnTo>
                  <a:pt x="34335" y="1941"/>
                </a:lnTo>
                <a:lnTo>
                  <a:pt x="2471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88901" y="627252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4714" y="0"/>
                </a:moveTo>
                <a:lnTo>
                  <a:pt x="15092" y="1941"/>
                </a:lnTo>
                <a:lnTo>
                  <a:pt x="7237" y="7237"/>
                </a:lnTo>
                <a:lnTo>
                  <a:pt x="1941" y="15092"/>
                </a:lnTo>
                <a:lnTo>
                  <a:pt x="0" y="24714"/>
                </a:lnTo>
                <a:lnTo>
                  <a:pt x="1941" y="34335"/>
                </a:lnTo>
                <a:lnTo>
                  <a:pt x="7237" y="42190"/>
                </a:lnTo>
                <a:lnTo>
                  <a:pt x="15092" y="47486"/>
                </a:lnTo>
                <a:lnTo>
                  <a:pt x="24714" y="49428"/>
                </a:lnTo>
                <a:lnTo>
                  <a:pt x="34335" y="47486"/>
                </a:lnTo>
                <a:lnTo>
                  <a:pt x="42190" y="42190"/>
                </a:lnTo>
                <a:lnTo>
                  <a:pt x="47486" y="34335"/>
                </a:lnTo>
                <a:lnTo>
                  <a:pt x="49428" y="24714"/>
                </a:lnTo>
                <a:lnTo>
                  <a:pt x="47486" y="15092"/>
                </a:lnTo>
                <a:lnTo>
                  <a:pt x="42190" y="7237"/>
                </a:lnTo>
                <a:lnTo>
                  <a:pt x="34335" y="1941"/>
                </a:lnTo>
                <a:lnTo>
                  <a:pt x="2471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76962" y="4179882"/>
            <a:ext cx="1976120" cy="259079"/>
          </a:xfrm>
          <a:custGeom>
            <a:avLst/>
            <a:gdLst/>
            <a:ahLst/>
            <a:cxnLst/>
            <a:rect l="l" t="t" r="r" b="b"/>
            <a:pathLst>
              <a:path w="1976120" h="259079">
                <a:moveTo>
                  <a:pt x="1886991" y="0"/>
                </a:moveTo>
                <a:lnTo>
                  <a:pt x="88976" y="0"/>
                </a:lnTo>
                <a:lnTo>
                  <a:pt x="54344" y="6992"/>
                </a:lnTo>
                <a:lnTo>
                  <a:pt x="26061" y="26061"/>
                </a:lnTo>
                <a:lnTo>
                  <a:pt x="6992" y="54344"/>
                </a:lnTo>
                <a:lnTo>
                  <a:pt x="0" y="88976"/>
                </a:lnTo>
                <a:lnTo>
                  <a:pt x="0" y="169532"/>
                </a:lnTo>
                <a:lnTo>
                  <a:pt x="6992" y="204164"/>
                </a:lnTo>
                <a:lnTo>
                  <a:pt x="26061" y="232446"/>
                </a:lnTo>
                <a:lnTo>
                  <a:pt x="54344" y="251515"/>
                </a:lnTo>
                <a:lnTo>
                  <a:pt x="88976" y="258508"/>
                </a:lnTo>
                <a:lnTo>
                  <a:pt x="1886991" y="258508"/>
                </a:lnTo>
                <a:lnTo>
                  <a:pt x="1921623" y="251515"/>
                </a:lnTo>
                <a:lnTo>
                  <a:pt x="1949905" y="232446"/>
                </a:lnTo>
                <a:lnTo>
                  <a:pt x="1968974" y="204164"/>
                </a:lnTo>
                <a:lnTo>
                  <a:pt x="1975967" y="169532"/>
                </a:lnTo>
                <a:lnTo>
                  <a:pt x="1975967" y="88976"/>
                </a:lnTo>
                <a:lnTo>
                  <a:pt x="1968974" y="54344"/>
                </a:lnTo>
                <a:lnTo>
                  <a:pt x="1949905" y="26061"/>
                </a:lnTo>
                <a:lnTo>
                  <a:pt x="1921623" y="6992"/>
                </a:lnTo>
                <a:lnTo>
                  <a:pt x="1886991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660640" y="4199168"/>
            <a:ext cx="2011045" cy="269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690">
              <a:lnSpc>
                <a:spcPct val="100000"/>
              </a:lnSpc>
              <a:spcBef>
                <a:spcPts val="100"/>
              </a:spcBef>
            </a:pPr>
            <a:r>
              <a:rPr sz="1100" b="1" i="1" spc="10" dirty="0">
                <a:solidFill>
                  <a:srgbClr val="FFFFFF"/>
                </a:solidFill>
                <a:latin typeface="Trebuchet MS"/>
                <a:cs typeface="Trebuchet MS"/>
              </a:rPr>
              <a:t>Реализация</a:t>
            </a:r>
            <a:endParaRPr sz="1100">
              <a:latin typeface="Trebuchet MS"/>
              <a:cs typeface="Trebuchet MS"/>
            </a:endParaRPr>
          </a:p>
          <a:p>
            <a:pPr marL="12700" marR="320675">
              <a:lnSpc>
                <a:spcPts val="1200"/>
              </a:lnSpc>
              <a:spcBef>
                <a:spcPts val="1019"/>
              </a:spcBef>
            </a:pPr>
            <a:r>
              <a:rPr sz="1100" spc="10" dirty="0">
                <a:latin typeface="Trebuchet MS"/>
                <a:cs typeface="Trebuchet MS"/>
              </a:rPr>
              <a:t>Проведение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мероприятия  </a:t>
            </a:r>
            <a:r>
              <a:rPr sz="1100" spc="15" dirty="0">
                <a:latin typeface="Trebuchet MS"/>
                <a:cs typeface="Trebuchet MS"/>
              </a:rPr>
              <a:t>по </a:t>
            </a:r>
            <a:r>
              <a:rPr sz="1100" spc="5" dirty="0">
                <a:latin typeface="Trebuchet MS"/>
                <a:cs typeface="Trebuchet MS"/>
              </a:rPr>
              <a:t>командообразованию 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и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знакомству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участников  Движения</a:t>
            </a:r>
            <a:endParaRPr sz="1100">
              <a:latin typeface="Trebuchet MS"/>
              <a:cs typeface="Trebuchet MS"/>
            </a:endParaRPr>
          </a:p>
          <a:p>
            <a:pPr marL="12700" marR="86995">
              <a:lnSpc>
                <a:spcPts val="1200"/>
              </a:lnSpc>
              <a:spcBef>
                <a:spcPts val="1100"/>
              </a:spcBef>
            </a:pPr>
            <a:r>
              <a:rPr sz="1100" spc="10" dirty="0">
                <a:latin typeface="Trebuchet MS"/>
                <a:cs typeface="Trebuchet MS"/>
              </a:rPr>
              <a:t>Организация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и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проведение  </a:t>
            </a:r>
            <a:r>
              <a:rPr sz="1100" spc="-10" dirty="0">
                <a:latin typeface="Trebuchet MS"/>
                <a:cs typeface="Trebuchet MS"/>
              </a:rPr>
              <a:t>мероприятия </a:t>
            </a:r>
            <a:r>
              <a:rPr sz="1100" dirty="0">
                <a:latin typeface="Trebuchet MS"/>
                <a:cs typeface="Trebuchet MS"/>
              </a:rPr>
              <a:t>«Доброе </a:t>
            </a:r>
            <a:r>
              <a:rPr sz="1100" spc="-50" dirty="0">
                <a:latin typeface="Trebuchet MS"/>
                <a:cs typeface="Trebuchet MS"/>
              </a:rPr>
              <a:t>дело»,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посвященного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дню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рождения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отделения</a:t>
            </a:r>
            <a:endParaRPr sz="1100">
              <a:latin typeface="Trebuchet MS"/>
              <a:cs typeface="Trebuchet MS"/>
            </a:endParaRPr>
          </a:p>
          <a:p>
            <a:pPr marL="12700" marR="63500">
              <a:lnSpc>
                <a:spcPts val="1200"/>
              </a:lnSpc>
              <a:spcBef>
                <a:spcPts val="1055"/>
              </a:spcBef>
            </a:pPr>
            <a:r>
              <a:rPr sz="1100" dirty="0">
                <a:latin typeface="Trebuchet MS"/>
                <a:cs typeface="Trebuchet MS"/>
              </a:rPr>
              <a:t>Активное </a:t>
            </a:r>
            <a:r>
              <a:rPr sz="1100" spc="-15" dirty="0">
                <a:latin typeface="Trebuchet MS"/>
                <a:cs typeface="Trebuchet MS"/>
              </a:rPr>
              <a:t>участие </a:t>
            </a:r>
            <a:r>
              <a:rPr sz="1100" spc="25" dirty="0">
                <a:latin typeface="Trebuchet MS"/>
                <a:cs typeface="Trebuchet MS"/>
              </a:rPr>
              <a:t>в </a:t>
            </a:r>
            <a:r>
              <a:rPr sz="1100" spc="-25" dirty="0">
                <a:latin typeface="Trebuchet MS"/>
                <a:cs typeface="Trebuchet MS"/>
              </a:rPr>
              <a:t>проектах,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конкурсах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и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акциях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Движения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ts val="1200"/>
              </a:lnSpc>
              <a:spcBef>
                <a:spcPts val="969"/>
              </a:spcBef>
            </a:pPr>
            <a:r>
              <a:rPr sz="1100" spc="10" dirty="0">
                <a:latin typeface="Trebuchet MS"/>
                <a:cs typeface="Trebuchet MS"/>
              </a:rPr>
              <a:t>Проведение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просветительских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мероприятий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25" dirty="0">
                <a:latin typeface="Trebuchet MS"/>
                <a:cs typeface="Trebuchet MS"/>
              </a:rPr>
              <a:t>в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организации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180"/>
              </a:lnSpc>
            </a:pPr>
            <a:r>
              <a:rPr sz="1100" spc="35" dirty="0">
                <a:latin typeface="Trebuchet MS"/>
                <a:cs typeface="Trebuchet MS"/>
              </a:rPr>
              <a:t>о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Движении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76961" y="4568130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4714" y="0"/>
                </a:moveTo>
                <a:lnTo>
                  <a:pt x="15092" y="1941"/>
                </a:lnTo>
                <a:lnTo>
                  <a:pt x="7237" y="7237"/>
                </a:lnTo>
                <a:lnTo>
                  <a:pt x="1941" y="15092"/>
                </a:lnTo>
                <a:lnTo>
                  <a:pt x="0" y="24714"/>
                </a:lnTo>
                <a:lnTo>
                  <a:pt x="1941" y="34335"/>
                </a:lnTo>
                <a:lnTo>
                  <a:pt x="7237" y="42190"/>
                </a:lnTo>
                <a:lnTo>
                  <a:pt x="15092" y="47486"/>
                </a:lnTo>
                <a:lnTo>
                  <a:pt x="24714" y="49428"/>
                </a:lnTo>
                <a:lnTo>
                  <a:pt x="34335" y="47486"/>
                </a:lnTo>
                <a:lnTo>
                  <a:pt x="42190" y="42190"/>
                </a:lnTo>
                <a:lnTo>
                  <a:pt x="47486" y="34335"/>
                </a:lnTo>
                <a:lnTo>
                  <a:pt x="49428" y="24714"/>
                </a:lnTo>
                <a:lnTo>
                  <a:pt x="47486" y="15092"/>
                </a:lnTo>
                <a:lnTo>
                  <a:pt x="42190" y="7237"/>
                </a:lnTo>
                <a:lnTo>
                  <a:pt x="34335" y="1941"/>
                </a:lnTo>
                <a:lnTo>
                  <a:pt x="2471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76961" y="5317717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4714" y="0"/>
                </a:moveTo>
                <a:lnTo>
                  <a:pt x="15092" y="1941"/>
                </a:lnTo>
                <a:lnTo>
                  <a:pt x="7237" y="7237"/>
                </a:lnTo>
                <a:lnTo>
                  <a:pt x="1941" y="15092"/>
                </a:lnTo>
                <a:lnTo>
                  <a:pt x="0" y="24714"/>
                </a:lnTo>
                <a:lnTo>
                  <a:pt x="1941" y="34335"/>
                </a:lnTo>
                <a:lnTo>
                  <a:pt x="7237" y="42190"/>
                </a:lnTo>
                <a:lnTo>
                  <a:pt x="15092" y="47486"/>
                </a:lnTo>
                <a:lnTo>
                  <a:pt x="24714" y="49428"/>
                </a:lnTo>
                <a:lnTo>
                  <a:pt x="34335" y="47486"/>
                </a:lnTo>
                <a:lnTo>
                  <a:pt x="42190" y="42190"/>
                </a:lnTo>
                <a:lnTo>
                  <a:pt x="47486" y="34335"/>
                </a:lnTo>
                <a:lnTo>
                  <a:pt x="49428" y="24714"/>
                </a:lnTo>
                <a:lnTo>
                  <a:pt x="47486" y="15092"/>
                </a:lnTo>
                <a:lnTo>
                  <a:pt x="42190" y="7237"/>
                </a:lnTo>
                <a:lnTo>
                  <a:pt x="34335" y="1941"/>
                </a:lnTo>
                <a:lnTo>
                  <a:pt x="2471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76961" y="606132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4714" y="0"/>
                </a:moveTo>
                <a:lnTo>
                  <a:pt x="15092" y="1941"/>
                </a:lnTo>
                <a:lnTo>
                  <a:pt x="7237" y="7237"/>
                </a:lnTo>
                <a:lnTo>
                  <a:pt x="1941" y="15092"/>
                </a:lnTo>
                <a:lnTo>
                  <a:pt x="0" y="24714"/>
                </a:lnTo>
                <a:lnTo>
                  <a:pt x="1941" y="34335"/>
                </a:lnTo>
                <a:lnTo>
                  <a:pt x="7237" y="42190"/>
                </a:lnTo>
                <a:lnTo>
                  <a:pt x="15092" y="47486"/>
                </a:lnTo>
                <a:lnTo>
                  <a:pt x="24714" y="49428"/>
                </a:lnTo>
                <a:lnTo>
                  <a:pt x="34335" y="47486"/>
                </a:lnTo>
                <a:lnTo>
                  <a:pt x="42190" y="42190"/>
                </a:lnTo>
                <a:lnTo>
                  <a:pt x="47486" y="34335"/>
                </a:lnTo>
                <a:lnTo>
                  <a:pt x="49428" y="24714"/>
                </a:lnTo>
                <a:lnTo>
                  <a:pt x="47486" y="15092"/>
                </a:lnTo>
                <a:lnTo>
                  <a:pt x="42190" y="7237"/>
                </a:lnTo>
                <a:lnTo>
                  <a:pt x="34335" y="1941"/>
                </a:lnTo>
                <a:lnTo>
                  <a:pt x="2471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76961" y="648948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4714" y="0"/>
                </a:moveTo>
                <a:lnTo>
                  <a:pt x="15092" y="1941"/>
                </a:lnTo>
                <a:lnTo>
                  <a:pt x="7237" y="7237"/>
                </a:lnTo>
                <a:lnTo>
                  <a:pt x="1941" y="15092"/>
                </a:lnTo>
                <a:lnTo>
                  <a:pt x="0" y="24714"/>
                </a:lnTo>
                <a:lnTo>
                  <a:pt x="1941" y="34335"/>
                </a:lnTo>
                <a:lnTo>
                  <a:pt x="7237" y="42190"/>
                </a:lnTo>
                <a:lnTo>
                  <a:pt x="15092" y="47486"/>
                </a:lnTo>
                <a:lnTo>
                  <a:pt x="24714" y="49428"/>
                </a:lnTo>
                <a:lnTo>
                  <a:pt x="34335" y="47486"/>
                </a:lnTo>
                <a:lnTo>
                  <a:pt x="42190" y="42190"/>
                </a:lnTo>
                <a:lnTo>
                  <a:pt x="47486" y="34335"/>
                </a:lnTo>
                <a:lnTo>
                  <a:pt x="49428" y="24714"/>
                </a:lnTo>
                <a:lnTo>
                  <a:pt x="47486" y="15092"/>
                </a:lnTo>
                <a:lnTo>
                  <a:pt x="42190" y="7237"/>
                </a:lnTo>
                <a:lnTo>
                  <a:pt x="34335" y="1941"/>
                </a:lnTo>
                <a:lnTo>
                  <a:pt x="2471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81710" y="4499903"/>
            <a:ext cx="0" cy="2167890"/>
          </a:xfrm>
          <a:custGeom>
            <a:avLst/>
            <a:gdLst/>
            <a:ahLst/>
            <a:cxnLst/>
            <a:rect l="l" t="t" r="r" b="b"/>
            <a:pathLst>
              <a:path h="2167890">
                <a:moveTo>
                  <a:pt x="0" y="0"/>
                </a:moveTo>
                <a:lnTo>
                  <a:pt x="0" y="2167636"/>
                </a:lnTo>
              </a:path>
            </a:pathLst>
          </a:custGeom>
          <a:ln w="12700">
            <a:solidFill>
              <a:srgbClr val="4B2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46000" y="4499903"/>
            <a:ext cx="0" cy="2167890"/>
          </a:xfrm>
          <a:custGeom>
            <a:avLst/>
            <a:gdLst/>
            <a:ahLst/>
            <a:cxnLst/>
            <a:rect l="l" t="t" r="r" b="b"/>
            <a:pathLst>
              <a:path h="2167890">
                <a:moveTo>
                  <a:pt x="0" y="0"/>
                </a:moveTo>
                <a:lnTo>
                  <a:pt x="0" y="2167636"/>
                </a:lnTo>
              </a:path>
            </a:pathLst>
          </a:custGeom>
          <a:ln w="12700">
            <a:solidFill>
              <a:srgbClr val="4B2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20917" y="4499903"/>
            <a:ext cx="0" cy="2167890"/>
          </a:xfrm>
          <a:custGeom>
            <a:avLst/>
            <a:gdLst/>
            <a:ahLst/>
            <a:cxnLst/>
            <a:rect l="l" t="t" r="r" b="b"/>
            <a:pathLst>
              <a:path h="2167890">
                <a:moveTo>
                  <a:pt x="0" y="0"/>
                </a:moveTo>
                <a:lnTo>
                  <a:pt x="0" y="2167636"/>
                </a:lnTo>
              </a:path>
            </a:pathLst>
          </a:custGeom>
          <a:ln w="12700">
            <a:solidFill>
              <a:srgbClr val="4B2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844" y="1678635"/>
            <a:ext cx="2121357" cy="234072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3778" y="1678635"/>
            <a:ext cx="2121344" cy="234072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4269" y="1678635"/>
            <a:ext cx="2121357" cy="234072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16989" y="1678635"/>
            <a:ext cx="2121369" cy="2340724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0244051" y="7186414"/>
            <a:ext cx="252729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40" dirty="0">
                <a:latin typeface="Trebuchet MS"/>
                <a:cs typeface="Trebuchet MS"/>
              </a:rPr>
              <a:t>04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40" y="204201"/>
            <a:ext cx="4203700" cy="777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2450" spc="60" dirty="0"/>
              <a:t>ДЕЯТЕЛЬНОСТЬ </a:t>
            </a:r>
            <a:r>
              <a:rPr sz="2450" spc="65" dirty="0"/>
              <a:t> </a:t>
            </a:r>
            <a:r>
              <a:rPr sz="2450" spc="135" dirty="0"/>
              <a:t>ПЕРВИЧНОГО</a:t>
            </a:r>
            <a:r>
              <a:rPr sz="2450" spc="-165" dirty="0"/>
              <a:t> </a:t>
            </a:r>
            <a:r>
              <a:rPr sz="2450" spc="65" dirty="0"/>
              <a:t>ОТДЕЛЕНИЯ</a:t>
            </a:r>
            <a:endParaRPr sz="2450"/>
          </a:p>
        </p:txBody>
      </p:sp>
      <p:sp>
        <p:nvSpPr>
          <p:cNvPr id="3" name="object 3"/>
          <p:cNvSpPr txBox="1"/>
          <p:nvPr/>
        </p:nvSpPr>
        <p:spPr>
          <a:xfrm>
            <a:off x="444140" y="3528775"/>
            <a:ext cx="2930525" cy="32365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756920">
              <a:lnSpc>
                <a:spcPct val="100000"/>
              </a:lnSpc>
              <a:spcBef>
                <a:spcPts val="720"/>
              </a:spcBef>
            </a:pPr>
            <a:r>
              <a:rPr sz="6100" b="1" spc="-170" dirty="0">
                <a:solidFill>
                  <a:srgbClr val="4B21B1"/>
                </a:solidFill>
                <a:latin typeface="Trebuchet MS"/>
                <a:cs typeface="Trebuchet MS"/>
              </a:rPr>
              <a:t>01</a:t>
            </a:r>
            <a:endParaRPr sz="6100" dirty="0">
              <a:latin typeface="Trebuchet MS"/>
              <a:cs typeface="Trebuchet MS"/>
            </a:endParaRPr>
          </a:p>
          <a:p>
            <a:pPr marL="12700">
              <a:lnSpc>
                <a:spcPts val="1420"/>
              </a:lnSpc>
              <a:spcBef>
                <a:spcPts val="120"/>
              </a:spcBef>
            </a:pPr>
            <a:r>
              <a:rPr sz="1200" b="1" dirty="0">
                <a:latin typeface="Trebuchet MS"/>
                <a:cs typeface="Trebuchet MS"/>
              </a:rPr>
              <a:t>Создание</a:t>
            </a:r>
            <a:r>
              <a:rPr sz="1200" b="1" spc="-70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поддерживающей</a:t>
            </a:r>
            <a:r>
              <a:rPr sz="1200" b="1" spc="-65" dirty="0">
                <a:latin typeface="Trebuchet MS"/>
                <a:cs typeface="Trebuchet MS"/>
              </a:rPr>
              <a:t> </a:t>
            </a:r>
            <a:r>
              <a:rPr sz="1200" b="1" spc="-15" dirty="0">
                <a:latin typeface="Trebuchet MS"/>
                <a:cs typeface="Trebuchet MS"/>
              </a:rPr>
              <a:t>среды</a:t>
            </a:r>
            <a:endParaRPr sz="1200" dirty="0">
              <a:latin typeface="Trebuchet MS"/>
              <a:cs typeface="Trebuchet MS"/>
            </a:endParaRPr>
          </a:p>
          <a:p>
            <a:pPr marL="12700" marR="50800">
              <a:lnSpc>
                <a:spcPts val="1400"/>
              </a:lnSpc>
              <a:spcBef>
                <a:spcPts val="60"/>
              </a:spcBef>
            </a:pPr>
            <a:r>
              <a:rPr sz="1200" b="1" spc="-30" dirty="0">
                <a:latin typeface="Trebuchet MS"/>
                <a:cs typeface="Trebuchet MS"/>
              </a:rPr>
              <a:t>и</a:t>
            </a:r>
            <a:r>
              <a:rPr sz="1200" b="1" spc="-60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комфортных</a:t>
            </a:r>
            <a:r>
              <a:rPr sz="1200" b="1" spc="-60" dirty="0">
                <a:latin typeface="Trebuchet MS"/>
                <a:cs typeface="Trebuchet MS"/>
              </a:rPr>
              <a:t> </a:t>
            </a:r>
            <a:r>
              <a:rPr sz="1200" b="1" spc="-15" dirty="0">
                <a:latin typeface="Trebuchet MS"/>
                <a:cs typeface="Trebuchet MS"/>
              </a:rPr>
              <a:t>условий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для</a:t>
            </a:r>
            <a:r>
              <a:rPr sz="1200" b="1" spc="-60" dirty="0">
                <a:latin typeface="Trebuchet MS"/>
                <a:cs typeface="Trebuchet MS"/>
              </a:rPr>
              <a:t> </a:t>
            </a:r>
            <a:r>
              <a:rPr sz="1200" b="1" spc="-15" dirty="0">
                <a:latin typeface="Trebuchet MS"/>
                <a:cs typeface="Trebuchet MS"/>
              </a:rPr>
              <a:t>участников </a:t>
            </a:r>
            <a:r>
              <a:rPr sz="1200" b="1" spc="-345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Движения</a:t>
            </a:r>
            <a:endParaRPr sz="1200" dirty="0">
              <a:latin typeface="Trebuchet MS"/>
              <a:cs typeface="Trebuchet MS"/>
            </a:endParaRPr>
          </a:p>
          <a:p>
            <a:pPr marL="12700" marR="299085">
              <a:lnSpc>
                <a:spcPct val="103400"/>
              </a:lnSpc>
              <a:spcBef>
                <a:spcPts val="650"/>
              </a:spcBef>
            </a:pPr>
            <a:r>
              <a:rPr sz="1100" dirty="0">
                <a:latin typeface="Trebuchet MS"/>
                <a:cs typeface="Trebuchet MS"/>
              </a:rPr>
              <a:t>(наставничество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старшими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участниками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младших, </a:t>
            </a:r>
            <a:r>
              <a:rPr sz="1100" spc="10" dirty="0">
                <a:latin typeface="Trebuchet MS"/>
                <a:cs typeface="Trebuchet MS"/>
              </a:rPr>
              <a:t>воспитание </a:t>
            </a:r>
            <a:r>
              <a:rPr sz="1100" dirty="0">
                <a:latin typeface="Trebuchet MS"/>
                <a:cs typeface="Trebuchet MS"/>
              </a:rPr>
              <a:t>внутри </a:t>
            </a:r>
            <a:r>
              <a:rPr sz="1100" spc="20" dirty="0">
                <a:latin typeface="Trebuchet MS"/>
                <a:cs typeface="Trebuchet MS"/>
              </a:rPr>
              <a:t>среды </a:t>
            </a:r>
            <a:r>
              <a:rPr sz="1100" spc="2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собственным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примером,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уважение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друг</a:t>
            </a:r>
            <a:endParaRPr sz="1100" dirty="0">
              <a:latin typeface="Trebuchet MS"/>
              <a:cs typeface="Trebuchet MS"/>
            </a:endParaRPr>
          </a:p>
          <a:p>
            <a:pPr marL="12700" marR="5080">
              <a:lnSpc>
                <a:spcPct val="103400"/>
              </a:lnSpc>
            </a:pPr>
            <a:r>
              <a:rPr sz="1100" spc="5" dirty="0">
                <a:latin typeface="Trebuchet MS"/>
                <a:cs typeface="Trebuchet MS"/>
              </a:rPr>
              <a:t>к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другу,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содействие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45" dirty="0">
                <a:latin typeface="Trebuchet MS"/>
                <a:cs typeface="Trebuchet MS"/>
              </a:rPr>
              <a:t>в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решении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конфликтов,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25" dirty="0">
                <a:latin typeface="Trebuchet MS"/>
                <a:cs typeface="Trebuchet MS"/>
              </a:rPr>
              <a:t>помощь </a:t>
            </a:r>
            <a:r>
              <a:rPr sz="1100" spc="10" dirty="0">
                <a:latin typeface="Trebuchet MS"/>
                <a:cs typeface="Trebuchet MS"/>
              </a:rPr>
              <a:t>только </a:t>
            </a:r>
            <a:r>
              <a:rPr sz="1100" dirty="0">
                <a:latin typeface="Trebuchet MS"/>
                <a:cs typeface="Trebuchet MS"/>
              </a:rPr>
              <a:t>вступившим </a:t>
            </a:r>
            <a:r>
              <a:rPr sz="1100" spc="45" dirty="0">
                <a:latin typeface="Trebuchet MS"/>
                <a:cs typeface="Trebuchet MS"/>
              </a:rPr>
              <a:t>в </a:t>
            </a:r>
            <a:r>
              <a:rPr sz="1100" spc="-5" dirty="0">
                <a:latin typeface="Trebuchet MS"/>
                <a:cs typeface="Trebuchet MS"/>
              </a:rPr>
              <a:t>Движение,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20" dirty="0">
                <a:latin typeface="Trebuchet MS"/>
                <a:cs typeface="Trebuchet MS"/>
              </a:rPr>
              <a:t>организация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пространства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Движения,</a:t>
            </a:r>
            <a:endParaRPr sz="1100" dirty="0">
              <a:latin typeface="Trebuchet MS"/>
              <a:cs typeface="Trebuchet MS"/>
            </a:endParaRPr>
          </a:p>
          <a:p>
            <a:pPr marL="12700" marR="95250">
              <a:lnSpc>
                <a:spcPct val="103400"/>
              </a:lnSpc>
            </a:pPr>
            <a:r>
              <a:rPr sz="1100" spc="10" dirty="0">
                <a:latin typeface="Trebuchet MS"/>
                <a:cs typeface="Trebuchet MS"/>
              </a:rPr>
              <a:t>где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участники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Движения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могут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собираться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и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обсуждать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идеи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и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инициативы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45" dirty="0">
                <a:latin typeface="Trebuchet MS"/>
                <a:cs typeface="Trebuchet MS"/>
              </a:rPr>
              <a:t>в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неформальной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обстановке)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2056" y="3528775"/>
            <a:ext cx="2185670" cy="14103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720"/>
              </a:spcBef>
            </a:pPr>
            <a:r>
              <a:rPr sz="6100" b="1" spc="229" dirty="0">
                <a:solidFill>
                  <a:srgbClr val="4B21B1"/>
                </a:solidFill>
                <a:latin typeface="Trebuchet MS"/>
                <a:cs typeface="Trebuchet MS"/>
              </a:rPr>
              <a:t>02</a:t>
            </a:r>
            <a:endParaRPr sz="6100">
              <a:latin typeface="Trebuchet MS"/>
              <a:cs typeface="Trebuchet MS"/>
            </a:endParaRPr>
          </a:p>
          <a:p>
            <a:pPr marL="12700" marR="5080">
              <a:lnSpc>
                <a:spcPts val="1400"/>
              </a:lnSpc>
              <a:spcBef>
                <a:spcPts val="200"/>
              </a:spcBef>
            </a:pPr>
            <a:r>
              <a:rPr sz="1200" b="1" dirty="0">
                <a:latin typeface="Trebuchet MS"/>
                <a:cs typeface="Trebuchet MS"/>
              </a:rPr>
              <a:t>Выстраивание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коммуникации  </a:t>
            </a:r>
            <a:r>
              <a:rPr sz="1200" b="1" spc="-30" dirty="0">
                <a:latin typeface="Trebuchet MS"/>
                <a:cs typeface="Trebuchet MS"/>
              </a:rPr>
              <a:t>и</a:t>
            </a:r>
            <a:r>
              <a:rPr sz="1200" b="1" spc="-60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взаимодействия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94928" y="3528775"/>
            <a:ext cx="2629535" cy="23698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720"/>
              </a:spcBef>
            </a:pPr>
            <a:r>
              <a:rPr sz="6100" b="1" spc="240" dirty="0">
                <a:solidFill>
                  <a:srgbClr val="4B21B1"/>
                </a:solidFill>
                <a:latin typeface="Trebuchet MS"/>
                <a:cs typeface="Trebuchet MS"/>
              </a:rPr>
              <a:t>03</a:t>
            </a:r>
            <a:endParaRPr sz="6100">
              <a:latin typeface="Trebuchet MS"/>
              <a:cs typeface="Trebuchet MS"/>
            </a:endParaRPr>
          </a:p>
          <a:p>
            <a:pPr marL="12700" marR="931544">
              <a:lnSpc>
                <a:spcPts val="1400"/>
              </a:lnSpc>
              <a:spcBef>
                <a:spcPts val="200"/>
              </a:spcBef>
            </a:pPr>
            <a:r>
              <a:rPr sz="1200" b="1" spc="-10" dirty="0">
                <a:latin typeface="Trebuchet MS"/>
                <a:cs typeface="Trebuchet MS"/>
              </a:rPr>
              <a:t>Поддержка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30" dirty="0">
                <a:latin typeface="Trebuchet MS"/>
                <a:cs typeface="Trebuchet MS"/>
              </a:rPr>
              <a:t>инициатив,  </a:t>
            </a:r>
            <a:r>
              <a:rPr sz="1200" b="1" spc="-25" dirty="0">
                <a:latin typeface="Trebuchet MS"/>
                <a:cs typeface="Trebuchet MS"/>
              </a:rPr>
              <a:t>проектов,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25" dirty="0">
                <a:latin typeface="Trebuchet MS"/>
                <a:cs typeface="Trebuchet MS"/>
              </a:rPr>
              <a:t>стремления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360"/>
              </a:lnSpc>
            </a:pPr>
            <a:r>
              <a:rPr sz="1200" b="1" spc="-15" dirty="0">
                <a:latin typeface="Trebuchet MS"/>
                <a:cs typeface="Trebuchet MS"/>
              </a:rPr>
              <a:t>к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развитию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30" dirty="0">
                <a:latin typeface="Trebuchet MS"/>
                <a:cs typeface="Trebuchet MS"/>
              </a:rPr>
              <a:t>и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25" dirty="0">
                <a:latin typeface="Trebuchet MS"/>
                <a:cs typeface="Trebuchet MS"/>
              </a:rPr>
              <a:t>лидерству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00" dirty="0">
                <a:latin typeface="Trebuchet MS"/>
                <a:cs typeface="Trebuchet MS"/>
              </a:rPr>
              <a:t>(поддержка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идей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и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инициатив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ct val="103400"/>
              </a:lnSpc>
            </a:pPr>
            <a:r>
              <a:rPr sz="1100" dirty="0">
                <a:latin typeface="Trebuchet MS"/>
                <a:cs typeface="Trebuchet MS"/>
              </a:rPr>
              <a:t>от </a:t>
            </a:r>
            <a:r>
              <a:rPr sz="1100" spc="-5" dirty="0">
                <a:latin typeface="Trebuchet MS"/>
                <a:cs typeface="Trebuchet MS"/>
              </a:rPr>
              <a:t>участников, </a:t>
            </a:r>
            <a:r>
              <a:rPr sz="1100" spc="25" dirty="0">
                <a:latin typeface="Trebuchet MS"/>
                <a:cs typeface="Trebuchet MS"/>
              </a:rPr>
              <a:t>оказание </a:t>
            </a:r>
            <a:r>
              <a:rPr sz="1100" spc="10" dirty="0">
                <a:latin typeface="Trebuchet MS"/>
                <a:cs typeface="Trebuchet MS"/>
              </a:rPr>
              <a:t>содействия </a:t>
            </a:r>
            <a:r>
              <a:rPr sz="1100" spc="1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участникам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45" dirty="0">
                <a:latin typeface="Trebuchet MS"/>
                <a:cs typeface="Trebuchet MS"/>
              </a:rPr>
              <a:t>в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продвижении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на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местный,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региональный,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федеральный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уровни)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99733" y="4281986"/>
            <a:ext cx="0" cy="2167890"/>
          </a:xfrm>
          <a:custGeom>
            <a:avLst/>
            <a:gdLst/>
            <a:ahLst/>
            <a:cxnLst/>
            <a:rect l="l" t="t" r="r" b="b"/>
            <a:pathLst>
              <a:path h="2167890">
                <a:moveTo>
                  <a:pt x="0" y="0"/>
                </a:moveTo>
                <a:lnTo>
                  <a:pt x="0" y="2167636"/>
                </a:lnTo>
              </a:path>
            </a:pathLst>
          </a:custGeom>
          <a:ln w="12700">
            <a:solidFill>
              <a:srgbClr val="4B2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1682" y="4281986"/>
            <a:ext cx="0" cy="2167890"/>
          </a:xfrm>
          <a:custGeom>
            <a:avLst/>
            <a:gdLst/>
            <a:ahLst/>
            <a:cxnLst/>
            <a:rect l="l" t="t" r="r" b="b"/>
            <a:pathLst>
              <a:path h="2167890">
                <a:moveTo>
                  <a:pt x="0" y="0"/>
                </a:moveTo>
                <a:lnTo>
                  <a:pt x="0" y="2167636"/>
                </a:lnTo>
              </a:path>
            </a:pathLst>
          </a:custGeom>
          <a:ln w="12700">
            <a:solidFill>
              <a:srgbClr val="4B2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42368" y="2033892"/>
            <a:ext cx="6111875" cy="88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latin typeface="Trebuchet MS"/>
                <a:cs typeface="Trebuchet MS"/>
              </a:rPr>
              <a:t>ПЕРВИЧНОЕ</a:t>
            </a:r>
            <a:r>
              <a:rPr sz="1400" b="1" spc="-65" dirty="0">
                <a:latin typeface="Trebuchet MS"/>
                <a:cs typeface="Trebuchet MS"/>
              </a:rPr>
              <a:t> </a:t>
            </a:r>
            <a:r>
              <a:rPr sz="1400" b="1" spc="20" dirty="0">
                <a:latin typeface="Trebuchet MS"/>
                <a:cs typeface="Trebuchet MS"/>
              </a:rPr>
              <a:t>ОТДЕЛЕНИЕ</a:t>
            </a:r>
            <a:r>
              <a:rPr sz="1400" b="1" spc="-60" dirty="0">
                <a:latin typeface="Trebuchet MS"/>
                <a:cs typeface="Trebuchet MS"/>
              </a:rPr>
              <a:t> </a:t>
            </a:r>
            <a:r>
              <a:rPr sz="1400" spc="315" dirty="0">
                <a:latin typeface="Trebuchet MS"/>
                <a:cs typeface="Trebuchet MS"/>
              </a:rPr>
              <a:t>–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объединяющее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30" dirty="0">
                <a:latin typeface="Trebuchet MS"/>
                <a:cs typeface="Trebuchet MS"/>
              </a:rPr>
              <a:t>звено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активистов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-30" dirty="0">
                <a:latin typeface="Trebuchet MS"/>
                <a:cs typeface="Trebuchet MS"/>
              </a:rPr>
              <a:t>детских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1200"/>
              </a:lnSpc>
            </a:pPr>
            <a:r>
              <a:rPr sz="1400" spc="-45" dirty="0">
                <a:latin typeface="Trebuchet MS"/>
                <a:cs typeface="Trebuchet MS"/>
              </a:rPr>
              <a:t>и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молодежных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организаций,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отрядов,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5" dirty="0">
                <a:latin typeface="Trebuchet MS"/>
                <a:cs typeface="Trebuchet MS"/>
              </a:rPr>
              <a:t>клубов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и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секций,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которые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ранее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уже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существовали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на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40" dirty="0">
                <a:latin typeface="Trebuchet MS"/>
                <a:cs typeface="Trebuchet MS"/>
              </a:rPr>
              <a:t>базе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организаций,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10" dirty="0">
                <a:latin typeface="Trebuchet MS"/>
                <a:cs typeface="Trebuchet MS"/>
              </a:rPr>
              <a:t>а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также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35" dirty="0">
                <a:latin typeface="Trebuchet MS"/>
                <a:cs typeface="Trebuchet MS"/>
              </a:rPr>
              <a:t>инструмент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для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продвижения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их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инициатив,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идей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-45" dirty="0">
                <a:latin typeface="Trebuchet MS"/>
                <a:cs typeface="Trebuchet MS"/>
              </a:rPr>
              <a:t>и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предложений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2056" y="5179975"/>
            <a:ext cx="2383155" cy="1065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32105">
              <a:lnSpc>
                <a:spcPct val="103400"/>
              </a:lnSpc>
              <a:spcBef>
                <a:spcPts val="90"/>
              </a:spcBef>
            </a:pPr>
            <a:r>
              <a:rPr sz="1100" spc="5" dirty="0">
                <a:latin typeface="Trebuchet MS"/>
                <a:cs typeface="Trebuchet MS"/>
              </a:rPr>
              <a:t>(знакомство активистов 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spc="25" dirty="0">
                <a:latin typeface="Trebuchet MS"/>
                <a:cs typeface="Trebuchet MS"/>
              </a:rPr>
              <a:t>разных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тематических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звеньев,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дружба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с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другими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первичными</a:t>
            </a:r>
            <a:endParaRPr sz="1100">
              <a:latin typeface="Trebuchet MS"/>
              <a:cs typeface="Trebuchet MS"/>
            </a:endParaRPr>
          </a:p>
          <a:p>
            <a:pPr marL="12700" marR="5080" algn="just">
              <a:lnSpc>
                <a:spcPct val="103400"/>
              </a:lnSpc>
            </a:pPr>
            <a:r>
              <a:rPr sz="1100" spc="-15" dirty="0">
                <a:latin typeface="Trebuchet MS"/>
                <a:cs typeface="Trebuchet MS"/>
              </a:rPr>
              <a:t>отделениями,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содействие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20" dirty="0">
                <a:latin typeface="Trebuchet MS"/>
                <a:cs typeface="Trebuchet MS"/>
              </a:rPr>
              <a:t>развитию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межпоколенческих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конструктивных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связей)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24978" y="1744905"/>
            <a:ext cx="8214359" cy="1580515"/>
            <a:chOff x="1224978" y="1744905"/>
            <a:chExt cx="8214359" cy="1580515"/>
          </a:xfrm>
        </p:grpSpPr>
        <p:sp>
          <p:nvSpPr>
            <p:cNvPr id="11" name="object 11"/>
            <p:cNvSpPr/>
            <p:nvPr/>
          </p:nvSpPr>
          <p:spPr>
            <a:xfrm>
              <a:off x="1763886" y="1751255"/>
              <a:ext cx="7669530" cy="1567815"/>
            </a:xfrm>
            <a:custGeom>
              <a:avLst/>
              <a:gdLst/>
              <a:ahLst/>
              <a:cxnLst/>
              <a:rect l="l" t="t" r="r" b="b"/>
              <a:pathLst>
                <a:path w="7669530" h="1567814">
                  <a:moveTo>
                    <a:pt x="7496835" y="1567548"/>
                  </a:moveTo>
                  <a:lnTo>
                    <a:pt x="172110" y="1567548"/>
                  </a:lnTo>
                  <a:lnTo>
                    <a:pt x="126354" y="1561400"/>
                  </a:lnTo>
                  <a:lnTo>
                    <a:pt x="85240" y="1544051"/>
                  </a:lnTo>
                  <a:lnTo>
                    <a:pt x="50407" y="1517140"/>
                  </a:lnTo>
                  <a:lnTo>
                    <a:pt x="23496" y="1482307"/>
                  </a:lnTo>
                  <a:lnTo>
                    <a:pt x="6147" y="1441193"/>
                  </a:lnTo>
                  <a:lnTo>
                    <a:pt x="0" y="1395437"/>
                  </a:lnTo>
                  <a:lnTo>
                    <a:pt x="0" y="172123"/>
                  </a:lnTo>
                  <a:lnTo>
                    <a:pt x="6147" y="126366"/>
                  </a:lnTo>
                  <a:lnTo>
                    <a:pt x="23496" y="85249"/>
                  </a:lnTo>
                  <a:lnTo>
                    <a:pt x="50407" y="50414"/>
                  </a:lnTo>
                  <a:lnTo>
                    <a:pt x="85240" y="23500"/>
                  </a:lnTo>
                  <a:lnTo>
                    <a:pt x="126354" y="6148"/>
                  </a:lnTo>
                  <a:lnTo>
                    <a:pt x="172110" y="0"/>
                  </a:lnTo>
                  <a:lnTo>
                    <a:pt x="7496835" y="0"/>
                  </a:lnTo>
                  <a:lnTo>
                    <a:pt x="7542591" y="6148"/>
                  </a:lnTo>
                  <a:lnTo>
                    <a:pt x="7583705" y="23500"/>
                  </a:lnTo>
                  <a:lnTo>
                    <a:pt x="7618537" y="50414"/>
                  </a:lnTo>
                  <a:lnTo>
                    <a:pt x="7645448" y="85249"/>
                  </a:lnTo>
                  <a:lnTo>
                    <a:pt x="7662798" y="126366"/>
                  </a:lnTo>
                  <a:lnTo>
                    <a:pt x="7668945" y="172123"/>
                  </a:lnTo>
                  <a:lnTo>
                    <a:pt x="7668945" y="1395437"/>
                  </a:lnTo>
                  <a:lnTo>
                    <a:pt x="7662798" y="1441193"/>
                  </a:lnTo>
                  <a:lnTo>
                    <a:pt x="7645448" y="1482307"/>
                  </a:lnTo>
                  <a:lnTo>
                    <a:pt x="7618537" y="1517140"/>
                  </a:lnTo>
                  <a:lnTo>
                    <a:pt x="7583705" y="1544051"/>
                  </a:lnTo>
                  <a:lnTo>
                    <a:pt x="7542591" y="1561400"/>
                  </a:lnTo>
                  <a:lnTo>
                    <a:pt x="7496835" y="1567548"/>
                  </a:lnTo>
                  <a:close/>
                </a:path>
              </a:pathLst>
            </a:custGeom>
            <a:ln w="12699">
              <a:solidFill>
                <a:srgbClr val="4B21B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4978" y="2027110"/>
              <a:ext cx="1073873" cy="107388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244051" y="7186427"/>
            <a:ext cx="254635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50" dirty="0">
                <a:latin typeface="Trebuchet MS"/>
                <a:cs typeface="Trebuchet MS"/>
              </a:rPr>
              <a:t>05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40" y="204214"/>
            <a:ext cx="4203700" cy="777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2450" spc="60" dirty="0"/>
              <a:t>ДЕЯТЕЛЬНОСТЬ </a:t>
            </a:r>
            <a:r>
              <a:rPr sz="2450" spc="65" dirty="0"/>
              <a:t> </a:t>
            </a:r>
            <a:r>
              <a:rPr sz="2450" spc="135" dirty="0"/>
              <a:t>ПЕРВИЧНОГО</a:t>
            </a:r>
            <a:r>
              <a:rPr sz="2450" spc="-165" dirty="0"/>
              <a:t> </a:t>
            </a:r>
            <a:r>
              <a:rPr sz="2450" spc="65" dirty="0"/>
              <a:t>ОТДЕЛЕНИЯ</a:t>
            </a:r>
            <a:endParaRPr sz="2450"/>
          </a:p>
        </p:txBody>
      </p:sp>
      <p:sp>
        <p:nvSpPr>
          <p:cNvPr id="3" name="object 3"/>
          <p:cNvSpPr txBox="1"/>
          <p:nvPr/>
        </p:nvSpPr>
        <p:spPr>
          <a:xfrm>
            <a:off x="444140" y="3528787"/>
            <a:ext cx="3256279" cy="25387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756920">
              <a:lnSpc>
                <a:spcPct val="100000"/>
              </a:lnSpc>
              <a:spcBef>
                <a:spcPts val="720"/>
              </a:spcBef>
            </a:pPr>
            <a:r>
              <a:rPr sz="6100" b="1" spc="300" dirty="0">
                <a:solidFill>
                  <a:srgbClr val="4B21B1"/>
                </a:solidFill>
                <a:latin typeface="Trebuchet MS"/>
                <a:cs typeface="Trebuchet MS"/>
              </a:rPr>
              <a:t>04</a:t>
            </a:r>
            <a:endParaRPr sz="6100">
              <a:latin typeface="Trebuchet MS"/>
              <a:cs typeface="Trebuchet MS"/>
            </a:endParaRPr>
          </a:p>
          <a:p>
            <a:pPr marL="12700" marR="651510">
              <a:lnSpc>
                <a:spcPts val="1400"/>
              </a:lnSpc>
              <a:spcBef>
                <a:spcPts val="200"/>
              </a:spcBef>
            </a:pPr>
            <a:r>
              <a:rPr sz="1200" b="1" spc="-5" dirty="0">
                <a:latin typeface="Trebuchet MS"/>
                <a:cs typeface="Trebuchet MS"/>
              </a:rPr>
              <a:t>Реализация</a:t>
            </a:r>
            <a:r>
              <a:rPr sz="1200" b="1" spc="-60" dirty="0">
                <a:latin typeface="Trebuchet MS"/>
                <a:cs typeface="Trebuchet MS"/>
              </a:rPr>
              <a:t> </a:t>
            </a:r>
            <a:r>
              <a:rPr sz="1200" b="1" spc="-25" dirty="0">
                <a:latin typeface="Trebuchet MS"/>
                <a:cs typeface="Trebuchet MS"/>
              </a:rPr>
              <a:t>проектов,</a:t>
            </a:r>
            <a:r>
              <a:rPr sz="1200" b="1" spc="-60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организация </a:t>
            </a:r>
            <a:r>
              <a:rPr sz="1200" b="1" spc="-345" dirty="0">
                <a:latin typeface="Trebuchet MS"/>
                <a:cs typeface="Trebuchet MS"/>
              </a:rPr>
              <a:t> </a:t>
            </a:r>
            <a:r>
              <a:rPr sz="1200" b="1" spc="-30" dirty="0">
                <a:latin typeface="Trebuchet MS"/>
                <a:cs typeface="Trebuchet MS"/>
              </a:rPr>
              <a:t>мероприятий,</a:t>
            </a:r>
            <a:r>
              <a:rPr sz="1200" b="1" spc="-60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развитие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инициатив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3400"/>
              </a:lnSpc>
              <a:spcBef>
                <a:spcPts val="650"/>
              </a:spcBef>
            </a:pPr>
            <a:r>
              <a:rPr sz="1100" spc="5" dirty="0">
                <a:latin typeface="Trebuchet MS"/>
                <a:cs typeface="Trebuchet MS"/>
              </a:rPr>
              <a:t>(первичные </a:t>
            </a:r>
            <a:r>
              <a:rPr sz="1100" spc="10" dirty="0">
                <a:latin typeface="Trebuchet MS"/>
                <a:cs typeface="Trebuchet MS"/>
              </a:rPr>
              <a:t>отделения </a:t>
            </a:r>
            <a:r>
              <a:rPr sz="1100" spc="15" dirty="0">
                <a:latin typeface="Trebuchet MS"/>
                <a:cs typeface="Trebuchet MS"/>
              </a:rPr>
              <a:t>продолжают </a:t>
            </a:r>
            <a:r>
              <a:rPr sz="1100" spc="20" dirty="0">
                <a:latin typeface="Trebuchet MS"/>
                <a:cs typeface="Trebuchet MS"/>
              </a:rPr>
              <a:t> </a:t>
            </a:r>
            <a:r>
              <a:rPr sz="1100" spc="25" dirty="0">
                <a:latin typeface="Trebuchet MS"/>
                <a:cs typeface="Trebuchet MS"/>
              </a:rPr>
              <a:t>реализовывать </a:t>
            </a:r>
            <a:r>
              <a:rPr sz="1100" spc="-15" dirty="0">
                <a:latin typeface="Trebuchet MS"/>
                <a:cs typeface="Trebuchet MS"/>
              </a:rPr>
              <a:t>и </a:t>
            </a:r>
            <a:r>
              <a:rPr sz="1100" spc="5" dirty="0">
                <a:latin typeface="Trebuchet MS"/>
                <a:cs typeface="Trebuchet MS"/>
              </a:rPr>
              <a:t>инициировать </a:t>
            </a:r>
            <a:r>
              <a:rPr sz="1100" spc="40" dirty="0">
                <a:latin typeface="Trebuchet MS"/>
                <a:cs typeface="Trebuchet MS"/>
              </a:rPr>
              <a:t>свою </a:t>
            </a:r>
            <a:r>
              <a:rPr sz="1100" dirty="0">
                <a:latin typeface="Trebuchet MS"/>
                <a:cs typeface="Trebuchet MS"/>
              </a:rPr>
              <a:t>линейку 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25" dirty="0">
                <a:latin typeface="Trebuchet MS"/>
                <a:cs typeface="Trebuchet MS"/>
              </a:rPr>
              <a:t>проектов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и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мероприятий,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параллельно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20" dirty="0">
                <a:latin typeface="Trebuchet MS"/>
                <a:cs typeface="Trebuchet MS"/>
              </a:rPr>
              <a:t>дополняя </a:t>
            </a:r>
            <a:r>
              <a:rPr sz="1100" spc="-315" dirty="0">
                <a:latin typeface="Trebuchet MS"/>
                <a:cs typeface="Trebuchet MS"/>
              </a:rPr>
              <a:t> </a:t>
            </a:r>
            <a:r>
              <a:rPr sz="1100" spc="5" dirty="0">
                <a:latin typeface="Trebuchet MS"/>
                <a:cs typeface="Trebuchet MS"/>
              </a:rPr>
              <a:t>деятельность проектами </a:t>
            </a:r>
            <a:r>
              <a:rPr sz="1100" spc="-15" dirty="0">
                <a:latin typeface="Trebuchet MS"/>
                <a:cs typeface="Trebuchet MS"/>
              </a:rPr>
              <a:t>и </a:t>
            </a:r>
            <a:r>
              <a:rPr sz="1100" spc="-5" dirty="0">
                <a:latin typeface="Trebuchet MS"/>
                <a:cs typeface="Trebuchet MS"/>
              </a:rPr>
              <a:t>инициативами 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Движения, </a:t>
            </a:r>
            <a:r>
              <a:rPr sz="1100" spc="5" dirty="0">
                <a:latin typeface="Trebuchet MS"/>
                <a:cs typeface="Trebuchet MS"/>
              </a:rPr>
              <a:t>представленными </a:t>
            </a:r>
            <a:r>
              <a:rPr sz="1100" spc="-10" dirty="0">
                <a:latin typeface="Trebuchet MS"/>
                <a:cs typeface="Trebuchet MS"/>
              </a:rPr>
              <a:t>тематическими </a:t>
            </a:r>
            <a:r>
              <a:rPr sz="1100" spc="-5" dirty="0">
                <a:latin typeface="Trebuchet MS"/>
                <a:cs typeface="Trebuchet MS"/>
              </a:rPr>
              <a:t> направлениями)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5049" y="3528787"/>
            <a:ext cx="2233295" cy="27120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720"/>
              </a:spcBef>
            </a:pPr>
            <a:r>
              <a:rPr sz="6100" b="1" spc="270" dirty="0">
                <a:solidFill>
                  <a:srgbClr val="4B21B1"/>
                </a:solidFill>
                <a:latin typeface="Trebuchet MS"/>
                <a:cs typeface="Trebuchet MS"/>
              </a:rPr>
              <a:t>05</a:t>
            </a:r>
            <a:endParaRPr sz="6100">
              <a:latin typeface="Trebuchet MS"/>
              <a:cs typeface="Trebuchet MS"/>
            </a:endParaRPr>
          </a:p>
          <a:p>
            <a:pPr marL="12700" marR="598170">
              <a:lnSpc>
                <a:spcPts val="1400"/>
              </a:lnSpc>
              <a:spcBef>
                <a:spcPts val="200"/>
              </a:spcBef>
            </a:pPr>
            <a:r>
              <a:rPr sz="1200" b="1" spc="-20" dirty="0">
                <a:latin typeface="Trebuchet MS"/>
                <a:cs typeface="Trebuchet MS"/>
              </a:rPr>
              <a:t>Участие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45" dirty="0">
                <a:latin typeface="Trebuchet MS"/>
                <a:cs typeface="Trebuchet MS"/>
              </a:rPr>
              <a:t>в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10" dirty="0">
                <a:latin typeface="Trebuchet MS"/>
                <a:cs typeface="Trebuchet MS"/>
              </a:rPr>
              <a:t>управлении  </a:t>
            </a:r>
            <a:r>
              <a:rPr sz="1200" b="1" spc="-15" dirty="0">
                <a:latin typeface="Trebuchet MS"/>
                <a:cs typeface="Trebuchet MS"/>
              </a:rPr>
              <a:t>Движением</a:t>
            </a:r>
            <a:endParaRPr sz="1200">
              <a:latin typeface="Trebuchet MS"/>
              <a:cs typeface="Trebuchet MS"/>
            </a:endParaRPr>
          </a:p>
          <a:p>
            <a:pPr marL="12700" marR="132080">
              <a:lnSpc>
                <a:spcPct val="103400"/>
              </a:lnSpc>
              <a:spcBef>
                <a:spcPts val="650"/>
              </a:spcBef>
            </a:pPr>
            <a:r>
              <a:rPr sz="1100" dirty="0">
                <a:latin typeface="Trebuchet MS"/>
                <a:cs typeface="Trebuchet MS"/>
              </a:rPr>
              <a:t>(выстраивание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взаимодействия  с </a:t>
            </a:r>
            <a:r>
              <a:rPr sz="1100" spc="-15" dirty="0">
                <a:latin typeface="Trebuchet MS"/>
                <a:cs typeface="Trebuchet MS"/>
              </a:rPr>
              <a:t>местными и </a:t>
            </a:r>
            <a:r>
              <a:rPr sz="1100" spc="5" dirty="0">
                <a:latin typeface="Trebuchet MS"/>
                <a:cs typeface="Trebuchet MS"/>
              </a:rPr>
              <a:t>региональными 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spc="-15" dirty="0">
                <a:latin typeface="Trebuchet MS"/>
                <a:cs typeface="Trebuchet MS"/>
              </a:rPr>
              <a:t>отделениями,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20" dirty="0">
                <a:latin typeface="Trebuchet MS"/>
                <a:cs typeface="Trebuchet MS"/>
              </a:rPr>
              <a:t>формирование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ct val="103400"/>
              </a:lnSpc>
            </a:pPr>
            <a:r>
              <a:rPr sz="1100" spc="15" dirty="0">
                <a:latin typeface="Trebuchet MS"/>
                <a:cs typeface="Trebuchet MS"/>
              </a:rPr>
              <a:t>перспективы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вхождения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45" dirty="0">
                <a:latin typeface="Trebuchet MS"/>
                <a:cs typeface="Trebuchet MS"/>
              </a:rPr>
              <a:t>в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состав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spc="25" dirty="0">
                <a:latin typeface="Trebuchet MS"/>
                <a:cs typeface="Trebuchet MS"/>
              </a:rPr>
              <a:t>федерального </a:t>
            </a:r>
            <a:r>
              <a:rPr sz="1100" spc="15" dirty="0">
                <a:latin typeface="Trebuchet MS"/>
                <a:cs typeface="Trebuchet MS"/>
              </a:rPr>
              <a:t>«Совета </a:t>
            </a:r>
            <a:r>
              <a:rPr sz="1100" dirty="0">
                <a:latin typeface="Trebuchet MS"/>
                <a:cs typeface="Trebuchet MS"/>
              </a:rPr>
              <a:t>первых» </a:t>
            </a:r>
            <a:r>
              <a:rPr sz="1100" spc="5" dirty="0">
                <a:latin typeface="Trebuchet MS"/>
                <a:cs typeface="Trebuchet MS"/>
              </a:rPr>
              <a:t> для активистов </a:t>
            </a:r>
            <a:r>
              <a:rPr sz="1100" spc="25" dirty="0">
                <a:latin typeface="Trebuchet MS"/>
                <a:cs typeface="Trebuchet MS"/>
              </a:rPr>
              <a:t>первичного </a:t>
            </a:r>
            <a:r>
              <a:rPr sz="1100" spc="3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отделения)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7922" y="3528787"/>
            <a:ext cx="2706370" cy="201866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720"/>
              </a:spcBef>
            </a:pPr>
            <a:r>
              <a:rPr sz="6100" b="1" spc="265" dirty="0">
                <a:solidFill>
                  <a:srgbClr val="4B21B1"/>
                </a:solidFill>
                <a:latin typeface="Trebuchet MS"/>
                <a:cs typeface="Trebuchet MS"/>
              </a:rPr>
              <a:t>06</a:t>
            </a:r>
            <a:endParaRPr sz="6100">
              <a:latin typeface="Trebuchet MS"/>
              <a:cs typeface="Trebuchet MS"/>
            </a:endParaRPr>
          </a:p>
          <a:p>
            <a:pPr marL="12700" marR="710565">
              <a:lnSpc>
                <a:spcPts val="1400"/>
              </a:lnSpc>
              <a:spcBef>
                <a:spcPts val="200"/>
              </a:spcBef>
            </a:pPr>
            <a:r>
              <a:rPr sz="1200" b="1" dirty="0">
                <a:latin typeface="Trebuchet MS"/>
                <a:cs typeface="Trebuchet MS"/>
              </a:rPr>
              <a:t>Популяризация</a:t>
            </a:r>
            <a:r>
              <a:rPr sz="1200" b="1" spc="-55" dirty="0">
                <a:latin typeface="Trebuchet MS"/>
                <a:cs typeface="Trebuchet MS"/>
              </a:rPr>
              <a:t> </a:t>
            </a:r>
            <a:r>
              <a:rPr sz="1200" b="1" spc="-20" dirty="0">
                <a:latin typeface="Trebuchet MS"/>
                <a:cs typeface="Trebuchet MS"/>
              </a:rPr>
              <a:t>Движения,  </a:t>
            </a:r>
            <a:r>
              <a:rPr sz="1200" b="1" spc="-15" dirty="0">
                <a:latin typeface="Trebuchet MS"/>
                <a:cs typeface="Trebuchet MS"/>
              </a:rPr>
              <a:t>трансляция</a:t>
            </a:r>
            <a:r>
              <a:rPr sz="1200" b="1" spc="-65" dirty="0">
                <a:latin typeface="Trebuchet MS"/>
                <a:cs typeface="Trebuchet MS"/>
              </a:rPr>
              <a:t> </a:t>
            </a:r>
            <a:r>
              <a:rPr sz="1200" b="1" spc="-25" dirty="0">
                <a:latin typeface="Trebuchet MS"/>
                <a:cs typeface="Trebuchet MS"/>
              </a:rPr>
              <a:t>ценностей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3400"/>
              </a:lnSpc>
              <a:spcBef>
                <a:spcPts val="650"/>
              </a:spcBef>
            </a:pPr>
            <a:r>
              <a:rPr sz="1100" spc="-20" dirty="0">
                <a:latin typeface="Trebuchet MS"/>
                <a:cs typeface="Trebuchet MS"/>
              </a:rPr>
              <a:t>(участники </a:t>
            </a:r>
            <a:r>
              <a:rPr sz="1100" spc="20" dirty="0">
                <a:latin typeface="Trebuchet MS"/>
                <a:cs typeface="Trebuchet MS"/>
              </a:rPr>
              <a:t>являются </a:t>
            </a:r>
            <a:r>
              <a:rPr sz="1100" spc="10" dirty="0">
                <a:latin typeface="Trebuchet MS"/>
                <a:cs typeface="Trebuchet MS"/>
              </a:rPr>
              <a:t>проводниками </a:t>
            </a:r>
            <a:r>
              <a:rPr sz="1100" spc="1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ценностей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Движения,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25" dirty="0">
                <a:latin typeface="Trebuchet MS"/>
                <a:cs typeface="Trebuchet MS"/>
              </a:rPr>
              <a:t>а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также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15" dirty="0">
                <a:latin typeface="Trebuchet MS"/>
                <a:cs typeface="Trebuchet MS"/>
              </a:rPr>
              <a:t>выражают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интересы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spc="30" dirty="0">
                <a:latin typeface="Trebuchet MS"/>
                <a:cs typeface="Trebuchet MS"/>
              </a:rPr>
              <a:t>сообщества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обучающихся)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3236" y="4281986"/>
            <a:ext cx="0" cy="1670050"/>
          </a:xfrm>
          <a:custGeom>
            <a:avLst/>
            <a:gdLst/>
            <a:ahLst/>
            <a:cxnLst/>
            <a:rect l="l" t="t" r="r" b="b"/>
            <a:pathLst>
              <a:path h="1670050">
                <a:moveTo>
                  <a:pt x="0" y="0"/>
                </a:moveTo>
                <a:lnTo>
                  <a:pt x="0" y="1669618"/>
                </a:lnTo>
              </a:path>
            </a:pathLst>
          </a:custGeom>
          <a:ln w="12700">
            <a:solidFill>
              <a:srgbClr val="4B2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31170" y="4281986"/>
            <a:ext cx="0" cy="1670050"/>
          </a:xfrm>
          <a:custGeom>
            <a:avLst/>
            <a:gdLst/>
            <a:ahLst/>
            <a:cxnLst/>
            <a:rect l="l" t="t" r="r" b="b"/>
            <a:pathLst>
              <a:path h="1670050">
                <a:moveTo>
                  <a:pt x="0" y="0"/>
                </a:moveTo>
                <a:lnTo>
                  <a:pt x="0" y="1669618"/>
                </a:lnTo>
              </a:path>
            </a:pathLst>
          </a:custGeom>
          <a:ln w="12700">
            <a:solidFill>
              <a:srgbClr val="4B2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83537" y="2028774"/>
            <a:ext cx="7459345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1300" spc="20" dirty="0">
                <a:latin typeface="Trebuchet MS"/>
                <a:cs typeface="Trebuchet MS"/>
              </a:rPr>
              <a:t>При </a:t>
            </a:r>
            <a:r>
              <a:rPr sz="1300" spc="-10" dirty="0">
                <a:latin typeface="Trebuchet MS"/>
                <a:cs typeface="Trebuchet MS"/>
              </a:rPr>
              <a:t>формировании концепции </a:t>
            </a:r>
            <a:r>
              <a:rPr sz="1300" spc="-15" dirty="0">
                <a:latin typeface="Trebuchet MS"/>
                <a:cs typeface="Trebuchet MS"/>
              </a:rPr>
              <a:t>деятельности </a:t>
            </a:r>
            <a:r>
              <a:rPr sz="1300" b="1" spc="50" dirty="0">
                <a:latin typeface="Trebuchet MS"/>
                <a:cs typeface="Trebuchet MS"/>
              </a:rPr>
              <a:t>ПЕРВИЧНОГО </a:t>
            </a:r>
            <a:r>
              <a:rPr sz="1300" b="1" spc="15" dirty="0">
                <a:latin typeface="Trebuchet MS"/>
                <a:cs typeface="Trebuchet MS"/>
              </a:rPr>
              <a:t>ОТДЕЛЕНИЯ </a:t>
            </a:r>
            <a:r>
              <a:rPr sz="1300" spc="-45" dirty="0">
                <a:latin typeface="Trebuchet MS"/>
                <a:cs typeface="Trebuchet MS"/>
              </a:rPr>
              <a:t>и </a:t>
            </a:r>
            <a:r>
              <a:rPr sz="1300" spc="15" dirty="0">
                <a:latin typeface="Trebuchet MS"/>
                <a:cs typeface="Trebuchet MS"/>
              </a:rPr>
              <a:t>его </a:t>
            </a:r>
            <a:r>
              <a:rPr sz="1300" spc="-25" dirty="0">
                <a:latin typeface="Trebuchet MS"/>
                <a:cs typeface="Trebuchet MS"/>
              </a:rPr>
              <a:t>структурных </a:t>
            </a:r>
            <a:r>
              <a:rPr sz="1300" spc="-2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подразделений </a:t>
            </a:r>
            <a:r>
              <a:rPr sz="1300" dirty="0">
                <a:latin typeface="Trebuchet MS"/>
                <a:cs typeface="Trebuchet MS"/>
              </a:rPr>
              <a:t>важно </a:t>
            </a:r>
            <a:r>
              <a:rPr sz="1300" spc="-20" dirty="0">
                <a:latin typeface="Trebuchet MS"/>
                <a:cs typeface="Trebuchet MS"/>
              </a:rPr>
              <a:t>учитывать </a:t>
            </a:r>
            <a:r>
              <a:rPr sz="1300" spc="-45" dirty="0">
                <a:latin typeface="Trebuchet MS"/>
                <a:cs typeface="Trebuchet MS"/>
              </a:rPr>
              <a:t>традиции, </a:t>
            </a:r>
            <a:r>
              <a:rPr sz="1300" spc="-5" dirty="0">
                <a:latin typeface="Trebuchet MS"/>
                <a:cs typeface="Trebuchet MS"/>
              </a:rPr>
              <a:t>авторские </a:t>
            </a:r>
            <a:r>
              <a:rPr sz="1300" spc="-15" dirty="0">
                <a:latin typeface="Trebuchet MS"/>
                <a:cs typeface="Trebuchet MS"/>
              </a:rPr>
              <a:t>мероприятия </a:t>
            </a:r>
            <a:r>
              <a:rPr sz="1300" spc="-45" dirty="0">
                <a:latin typeface="Trebuchet MS"/>
                <a:cs typeface="Trebuchet MS"/>
              </a:rPr>
              <a:t>и </a:t>
            </a:r>
            <a:r>
              <a:rPr sz="1300" spc="-30" dirty="0">
                <a:latin typeface="Trebuchet MS"/>
                <a:cs typeface="Trebuchet MS"/>
              </a:rPr>
              <a:t>проекты, </a:t>
            </a:r>
            <a:r>
              <a:rPr sz="1300" spc="-50" dirty="0">
                <a:latin typeface="Trebuchet MS"/>
                <a:cs typeface="Trebuchet MS"/>
              </a:rPr>
              <a:t>тем </a:t>
            </a:r>
            <a:r>
              <a:rPr sz="1300" spc="-35" dirty="0">
                <a:latin typeface="Trebuchet MS"/>
                <a:cs typeface="Trebuchet MS"/>
              </a:rPr>
              <a:t>самым </a:t>
            </a:r>
            <a:r>
              <a:rPr sz="1300" spc="-3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сохраняя</a:t>
            </a:r>
            <a:r>
              <a:rPr sz="1300" spc="-40" dirty="0">
                <a:latin typeface="Trebuchet MS"/>
                <a:cs typeface="Trebuchet MS"/>
              </a:rPr>
              <a:t> </a:t>
            </a:r>
            <a:r>
              <a:rPr sz="1300" spc="-15" dirty="0">
                <a:latin typeface="Trebuchet MS"/>
                <a:cs typeface="Trebuchet MS"/>
              </a:rPr>
              <a:t>интересы</a:t>
            </a:r>
            <a:r>
              <a:rPr sz="1300" spc="-35" dirty="0">
                <a:latin typeface="Trebuchet MS"/>
                <a:cs typeface="Trebuchet MS"/>
              </a:rPr>
              <a:t> </a:t>
            </a:r>
            <a:r>
              <a:rPr sz="1300" spc="-15" dirty="0">
                <a:latin typeface="Trebuchet MS"/>
                <a:cs typeface="Trebuchet MS"/>
              </a:rPr>
              <a:t>единой</a:t>
            </a:r>
            <a:r>
              <a:rPr sz="1300" spc="-35" dirty="0">
                <a:latin typeface="Trebuchet MS"/>
                <a:cs typeface="Trebuchet MS"/>
              </a:rPr>
              <a:t> </a:t>
            </a:r>
            <a:r>
              <a:rPr sz="1300" spc="-45" dirty="0">
                <a:latin typeface="Trebuchet MS"/>
                <a:cs typeface="Trebuchet MS"/>
              </a:rPr>
              <a:t>и</a:t>
            </a:r>
            <a:r>
              <a:rPr sz="1300" spc="-35" dirty="0">
                <a:latin typeface="Trebuchet MS"/>
                <a:cs typeface="Trebuchet MS"/>
              </a:rPr>
              <a:t> </a:t>
            </a:r>
            <a:r>
              <a:rPr sz="1300" spc="-15" dirty="0">
                <a:latin typeface="Trebuchet MS"/>
                <a:cs typeface="Trebuchet MS"/>
              </a:rPr>
              <a:t>сильной</a:t>
            </a:r>
            <a:r>
              <a:rPr sz="1300" spc="-40" dirty="0">
                <a:latin typeface="Trebuchet MS"/>
                <a:cs typeface="Trebuchet MS"/>
              </a:rPr>
              <a:t> </a:t>
            </a:r>
            <a:r>
              <a:rPr sz="1300" spc="-15" dirty="0">
                <a:latin typeface="Trebuchet MS"/>
                <a:cs typeface="Trebuchet MS"/>
              </a:rPr>
              <a:t>команды</a:t>
            </a:r>
            <a:r>
              <a:rPr sz="1300" spc="-35" dirty="0">
                <a:latin typeface="Trebuchet MS"/>
                <a:cs typeface="Trebuchet MS"/>
              </a:rPr>
              <a:t> </a:t>
            </a:r>
            <a:r>
              <a:rPr sz="1300" spc="-15" dirty="0">
                <a:latin typeface="Trebuchet MS"/>
                <a:cs typeface="Trebuchet MS"/>
              </a:rPr>
              <a:t>участников-обучающихся,</a:t>
            </a:r>
            <a:r>
              <a:rPr sz="1300" spc="-35" dirty="0">
                <a:latin typeface="Trebuchet MS"/>
                <a:cs typeface="Trebuchet MS"/>
              </a:rPr>
              <a:t> </a:t>
            </a:r>
            <a:r>
              <a:rPr sz="1300" spc="-15" dirty="0">
                <a:latin typeface="Trebuchet MS"/>
                <a:cs typeface="Trebuchet MS"/>
              </a:rPr>
              <a:t>участников-наставников </a:t>
            </a:r>
            <a:r>
              <a:rPr sz="1300" spc="-380" dirty="0">
                <a:latin typeface="Trebuchet MS"/>
                <a:cs typeface="Trebuchet MS"/>
              </a:rPr>
              <a:t> </a:t>
            </a:r>
            <a:r>
              <a:rPr sz="1300" spc="-45" dirty="0">
                <a:latin typeface="Trebuchet MS"/>
                <a:cs typeface="Trebuchet MS"/>
              </a:rPr>
              <a:t>и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35" dirty="0">
                <a:latin typeface="Trebuchet MS"/>
                <a:cs typeface="Trebuchet MS"/>
              </a:rPr>
              <a:t>родителей,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готовых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поддерживать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15" dirty="0">
                <a:latin typeface="Trebuchet MS"/>
                <a:cs typeface="Trebuchet MS"/>
              </a:rPr>
              <a:t>друг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-40" dirty="0">
                <a:latin typeface="Trebuchet MS"/>
                <a:cs typeface="Trebuchet MS"/>
              </a:rPr>
              <a:t>друга,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прислушиваться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-15" dirty="0">
                <a:latin typeface="Trebuchet MS"/>
                <a:cs typeface="Trebuchet MS"/>
              </a:rPr>
              <a:t>к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15" dirty="0">
                <a:latin typeface="Trebuchet MS"/>
                <a:cs typeface="Trebuchet MS"/>
              </a:rPr>
              <a:t>опыту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45" dirty="0">
                <a:latin typeface="Trebuchet MS"/>
                <a:cs typeface="Trebuchet MS"/>
              </a:rPr>
              <a:t>и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5" dirty="0">
                <a:latin typeface="Trebuchet MS"/>
                <a:cs typeface="Trebuchet MS"/>
              </a:rPr>
              <a:t>развиваться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15" dirty="0">
                <a:latin typeface="Trebuchet MS"/>
                <a:cs typeface="Trebuchet MS"/>
              </a:rPr>
              <a:t>вместе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3686" y="1744905"/>
            <a:ext cx="9360535" cy="1580515"/>
            <a:chOff x="643686" y="1744905"/>
            <a:chExt cx="9360535" cy="1580515"/>
          </a:xfrm>
        </p:grpSpPr>
        <p:sp>
          <p:nvSpPr>
            <p:cNvPr id="10" name="object 10"/>
            <p:cNvSpPr/>
            <p:nvPr/>
          </p:nvSpPr>
          <p:spPr>
            <a:xfrm>
              <a:off x="1205041" y="1751255"/>
              <a:ext cx="8792845" cy="1567815"/>
            </a:xfrm>
            <a:custGeom>
              <a:avLst/>
              <a:gdLst/>
              <a:ahLst/>
              <a:cxnLst/>
              <a:rect l="l" t="t" r="r" b="b"/>
              <a:pathLst>
                <a:path w="8792845" h="1567814">
                  <a:moveTo>
                    <a:pt x="8620506" y="1567548"/>
                  </a:moveTo>
                  <a:lnTo>
                    <a:pt x="172123" y="1567548"/>
                  </a:lnTo>
                  <a:lnTo>
                    <a:pt x="126366" y="1561400"/>
                  </a:lnTo>
                  <a:lnTo>
                    <a:pt x="85249" y="1544051"/>
                  </a:lnTo>
                  <a:lnTo>
                    <a:pt x="50414" y="1517140"/>
                  </a:lnTo>
                  <a:lnTo>
                    <a:pt x="23500" y="1482307"/>
                  </a:lnTo>
                  <a:lnTo>
                    <a:pt x="6148" y="1441193"/>
                  </a:lnTo>
                  <a:lnTo>
                    <a:pt x="0" y="1395437"/>
                  </a:lnTo>
                  <a:lnTo>
                    <a:pt x="0" y="172123"/>
                  </a:lnTo>
                  <a:lnTo>
                    <a:pt x="6148" y="126366"/>
                  </a:lnTo>
                  <a:lnTo>
                    <a:pt x="23500" y="85249"/>
                  </a:lnTo>
                  <a:lnTo>
                    <a:pt x="50414" y="50414"/>
                  </a:lnTo>
                  <a:lnTo>
                    <a:pt x="85249" y="23500"/>
                  </a:lnTo>
                  <a:lnTo>
                    <a:pt x="126366" y="6148"/>
                  </a:lnTo>
                  <a:lnTo>
                    <a:pt x="172123" y="0"/>
                  </a:lnTo>
                  <a:lnTo>
                    <a:pt x="8620506" y="0"/>
                  </a:lnTo>
                  <a:lnTo>
                    <a:pt x="8666261" y="6148"/>
                  </a:lnTo>
                  <a:lnTo>
                    <a:pt x="8707375" y="23500"/>
                  </a:lnTo>
                  <a:lnTo>
                    <a:pt x="8742208" y="50414"/>
                  </a:lnTo>
                  <a:lnTo>
                    <a:pt x="8769119" y="85249"/>
                  </a:lnTo>
                  <a:lnTo>
                    <a:pt x="8786468" y="126366"/>
                  </a:lnTo>
                  <a:lnTo>
                    <a:pt x="8792616" y="172123"/>
                  </a:lnTo>
                  <a:lnTo>
                    <a:pt x="8792616" y="1395437"/>
                  </a:lnTo>
                  <a:lnTo>
                    <a:pt x="8786468" y="1441193"/>
                  </a:lnTo>
                  <a:lnTo>
                    <a:pt x="8769119" y="1482307"/>
                  </a:lnTo>
                  <a:lnTo>
                    <a:pt x="8742208" y="1517140"/>
                  </a:lnTo>
                  <a:lnTo>
                    <a:pt x="8707375" y="1544051"/>
                  </a:lnTo>
                  <a:lnTo>
                    <a:pt x="8666261" y="1561400"/>
                  </a:lnTo>
                  <a:lnTo>
                    <a:pt x="8620506" y="1567548"/>
                  </a:lnTo>
                  <a:close/>
                </a:path>
              </a:pathLst>
            </a:custGeom>
            <a:ln w="12700">
              <a:solidFill>
                <a:srgbClr val="4B21B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686" y="1973681"/>
              <a:ext cx="1122705" cy="112270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244051" y="7186440"/>
            <a:ext cx="254635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50" dirty="0">
                <a:latin typeface="Trebuchet MS"/>
                <a:cs typeface="Trebuchet MS"/>
              </a:rPr>
              <a:t>06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40" y="204214"/>
            <a:ext cx="4203700" cy="777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50" spc="65" dirty="0"/>
              <a:t>СТРУКТУРА</a:t>
            </a:r>
            <a:endParaRPr sz="2450"/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spc="135" dirty="0"/>
              <a:t>ПЕРВИЧНОГО</a:t>
            </a:r>
            <a:r>
              <a:rPr sz="2450" spc="-160" dirty="0"/>
              <a:t> </a:t>
            </a:r>
            <a:r>
              <a:rPr sz="2450" spc="65" dirty="0"/>
              <a:t>ОТДЕЛЕНИЯ</a:t>
            </a:r>
            <a:endParaRPr sz="2450"/>
          </a:p>
        </p:txBody>
      </p:sp>
      <p:sp>
        <p:nvSpPr>
          <p:cNvPr id="3" name="object 3"/>
          <p:cNvSpPr/>
          <p:nvPr/>
        </p:nvSpPr>
        <p:spPr>
          <a:xfrm>
            <a:off x="5077983" y="1729823"/>
            <a:ext cx="0" cy="5275580"/>
          </a:xfrm>
          <a:custGeom>
            <a:avLst/>
            <a:gdLst/>
            <a:ahLst/>
            <a:cxnLst/>
            <a:rect l="l" t="t" r="r" b="b"/>
            <a:pathLst>
              <a:path h="5275580">
                <a:moveTo>
                  <a:pt x="0" y="0"/>
                </a:moveTo>
                <a:lnTo>
                  <a:pt x="0" y="5275135"/>
                </a:lnTo>
              </a:path>
            </a:pathLst>
          </a:custGeom>
          <a:ln w="12700">
            <a:solidFill>
              <a:srgbClr val="4B2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079" y="2840776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987" y="0"/>
                </a:moveTo>
                <a:lnTo>
                  <a:pt x="16480" y="2120"/>
                </a:lnTo>
                <a:lnTo>
                  <a:pt x="7902" y="7902"/>
                </a:lnTo>
                <a:lnTo>
                  <a:pt x="2120" y="16480"/>
                </a:lnTo>
                <a:lnTo>
                  <a:pt x="0" y="26987"/>
                </a:lnTo>
                <a:lnTo>
                  <a:pt x="2120" y="37494"/>
                </a:lnTo>
                <a:lnTo>
                  <a:pt x="7902" y="46072"/>
                </a:lnTo>
                <a:lnTo>
                  <a:pt x="16480" y="51854"/>
                </a:lnTo>
                <a:lnTo>
                  <a:pt x="26987" y="53975"/>
                </a:lnTo>
                <a:lnTo>
                  <a:pt x="37494" y="51854"/>
                </a:lnTo>
                <a:lnTo>
                  <a:pt x="46072" y="46072"/>
                </a:lnTo>
                <a:lnTo>
                  <a:pt x="51854" y="37494"/>
                </a:lnTo>
                <a:lnTo>
                  <a:pt x="53975" y="26987"/>
                </a:lnTo>
                <a:lnTo>
                  <a:pt x="51854" y="16480"/>
                </a:lnTo>
                <a:lnTo>
                  <a:pt x="46072" y="7902"/>
                </a:lnTo>
                <a:lnTo>
                  <a:pt x="37494" y="2120"/>
                </a:lnTo>
                <a:lnTo>
                  <a:pt x="2698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079" y="421490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987" y="0"/>
                </a:moveTo>
                <a:lnTo>
                  <a:pt x="16480" y="2120"/>
                </a:lnTo>
                <a:lnTo>
                  <a:pt x="7902" y="7902"/>
                </a:lnTo>
                <a:lnTo>
                  <a:pt x="2120" y="16480"/>
                </a:lnTo>
                <a:lnTo>
                  <a:pt x="0" y="26987"/>
                </a:lnTo>
                <a:lnTo>
                  <a:pt x="2120" y="37494"/>
                </a:lnTo>
                <a:lnTo>
                  <a:pt x="7902" y="46072"/>
                </a:lnTo>
                <a:lnTo>
                  <a:pt x="16480" y="51854"/>
                </a:lnTo>
                <a:lnTo>
                  <a:pt x="26987" y="53975"/>
                </a:lnTo>
                <a:lnTo>
                  <a:pt x="37494" y="51854"/>
                </a:lnTo>
                <a:lnTo>
                  <a:pt x="46072" y="46072"/>
                </a:lnTo>
                <a:lnTo>
                  <a:pt x="51854" y="37494"/>
                </a:lnTo>
                <a:lnTo>
                  <a:pt x="53975" y="26987"/>
                </a:lnTo>
                <a:lnTo>
                  <a:pt x="51854" y="16480"/>
                </a:lnTo>
                <a:lnTo>
                  <a:pt x="46072" y="7902"/>
                </a:lnTo>
                <a:lnTo>
                  <a:pt x="37494" y="2120"/>
                </a:lnTo>
                <a:lnTo>
                  <a:pt x="2698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305">
              <a:lnSpc>
                <a:spcPts val="1664"/>
              </a:lnSpc>
              <a:spcBef>
                <a:spcPts val="110"/>
              </a:spcBef>
            </a:pPr>
            <a:r>
              <a:rPr spc="45" dirty="0"/>
              <a:t>ОБЩЕЕ</a:t>
            </a:r>
            <a:r>
              <a:rPr spc="-60" dirty="0"/>
              <a:t> </a:t>
            </a:r>
            <a:r>
              <a:rPr spc="60" dirty="0"/>
              <a:t>СОБРАНИЕ</a:t>
            </a:r>
            <a:r>
              <a:rPr spc="-60" dirty="0"/>
              <a:t> </a:t>
            </a:r>
            <a:r>
              <a:rPr spc="60" dirty="0"/>
              <a:t>ПЕРВИЧНОГО</a:t>
            </a:r>
            <a:r>
              <a:rPr spc="-60" dirty="0"/>
              <a:t> </a:t>
            </a:r>
            <a:r>
              <a:rPr spc="25" dirty="0"/>
              <a:t>ОТДЕЛЕНИЯ</a:t>
            </a:r>
          </a:p>
          <a:p>
            <a:pPr marL="27305">
              <a:lnSpc>
                <a:spcPts val="1545"/>
              </a:lnSpc>
            </a:pPr>
            <a:r>
              <a:rPr sz="1300" spc="15" dirty="0">
                <a:solidFill>
                  <a:srgbClr val="4B21B1"/>
                </a:solidFill>
              </a:rPr>
              <a:t>Высший</a:t>
            </a:r>
            <a:r>
              <a:rPr sz="1300" spc="-90" dirty="0">
                <a:solidFill>
                  <a:srgbClr val="4B21B1"/>
                </a:solidFill>
              </a:rPr>
              <a:t> </a:t>
            </a:r>
            <a:r>
              <a:rPr sz="1300" spc="10" dirty="0">
                <a:solidFill>
                  <a:srgbClr val="4B21B1"/>
                </a:solidFill>
              </a:rPr>
              <a:t>орган</a:t>
            </a:r>
            <a:endParaRPr sz="1300"/>
          </a:p>
          <a:p>
            <a:pPr marL="27305" marR="1674495">
              <a:lnSpc>
                <a:spcPts val="1410"/>
              </a:lnSpc>
              <a:spcBef>
                <a:spcPts val="1320"/>
              </a:spcBef>
            </a:pPr>
            <a:r>
              <a:rPr sz="1300" spc="80" dirty="0"/>
              <a:t>В</a:t>
            </a:r>
            <a:r>
              <a:rPr sz="1300" spc="-75" dirty="0"/>
              <a:t> </a:t>
            </a:r>
            <a:r>
              <a:rPr sz="1300" spc="-15" dirty="0"/>
              <a:t>состав</a:t>
            </a:r>
            <a:r>
              <a:rPr sz="1300" spc="-70" dirty="0"/>
              <a:t> </a:t>
            </a:r>
            <a:r>
              <a:rPr sz="1300" spc="-25" dirty="0"/>
              <a:t>входят</a:t>
            </a:r>
            <a:r>
              <a:rPr sz="1300" spc="-75" dirty="0"/>
              <a:t> </a:t>
            </a:r>
            <a:r>
              <a:rPr sz="1300" spc="-5" dirty="0"/>
              <a:t>все</a:t>
            </a:r>
            <a:r>
              <a:rPr sz="1300" spc="-70" dirty="0"/>
              <a:t> </a:t>
            </a:r>
            <a:r>
              <a:rPr sz="1300" spc="-30" dirty="0"/>
              <a:t>участники </a:t>
            </a:r>
            <a:r>
              <a:rPr sz="1300" spc="-375" dirty="0"/>
              <a:t> </a:t>
            </a:r>
            <a:r>
              <a:rPr sz="1300" spc="-10" dirty="0"/>
              <a:t>первичного</a:t>
            </a:r>
            <a:r>
              <a:rPr sz="1300" spc="-70" dirty="0"/>
              <a:t> </a:t>
            </a:r>
            <a:r>
              <a:rPr sz="1300" spc="-45" dirty="0"/>
              <a:t>отделения:</a:t>
            </a:r>
            <a:endParaRPr sz="1300"/>
          </a:p>
          <a:p>
            <a:pPr marL="151130" marR="2097405">
              <a:lnSpc>
                <a:spcPct val="120700"/>
              </a:lnSpc>
              <a:spcBef>
                <a:spcPts val="190"/>
              </a:spcBef>
            </a:pPr>
            <a:r>
              <a:rPr sz="1300" b="0" spc="-15" dirty="0">
                <a:latin typeface="Trebuchet MS"/>
                <a:cs typeface="Trebuchet MS"/>
              </a:rPr>
              <a:t>участники-обучающиеся  </a:t>
            </a:r>
            <a:r>
              <a:rPr sz="1300" b="0" spc="-30" dirty="0">
                <a:latin typeface="Trebuchet MS"/>
                <a:cs typeface="Trebuchet MS"/>
              </a:rPr>
              <a:t>участники-наставники</a:t>
            </a:r>
            <a:endParaRPr sz="1300">
              <a:latin typeface="Trebuchet MS"/>
              <a:cs typeface="Trebuchet MS"/>
            </a:endParaRPr>
          </a:p>
          <a:p>
            <a:pPr marL="151130">
              <a:lnSpc>
                <a:spcPct val="100000"/>
              </a:lnSpc>
              <a:spcBef>
                <a:spcPts val="320"/>
              </a:spcBef>
            </a:pPr>
            <a:r>
              <a:rPr sz="1300" b="0" spc="-20" dirty="0">
                <a:latin typeface="Trebuchet MS"/>
                <a:cs typeface="Trebuchet MS"/>
              </a:rPr>
              <a:t>представители</a:t>
            </a:r>
            <a:r>
              <a:rPr sz="1300" b="0" spc="-65" dirty="0">
                <a:latin typeface="Trebuchet MS"/>
                <a:cs typeface="Trebuchet MS"/>
              </a:rPr>
              <a:t> </a:t>
            </a:r>
            <a:r>
              <a:rPr sz="1300" b="0" spc="-10" dirty="0">
                <a:latin typeface="Trebuchet MS"/>
                <a:cs typeface="Trebuchet MS"/>
              </a:rPr>
              <a:t>родительского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5" dirty="0">
                <a:latin typeface="Trebuchet MS"/>
                <a:cs typeface="Trebuchet MS"/>
              </a:rPr>
              <a:t>сообщества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rebuchet MS"/>
              <a:cs typeface="Trebuchet MS"/>
            </a:endParaRPr>
          </a:p>
          <a:p>
            <a:pPr marL="27305" marR="1957070">
              <a:lnSpc>
                <a:spcPts val="1410"/>
              </a:lnSpc>
            </a:pPr>
            <a:r>
              <a:rPr sz="1300" spc="-15" dirty="0"/>
              <a:t>Функции</a:t>
            </a:r>
            <a:r>
              <a:rPr sz="1300" spc="-65" dirty="0"/>
              <a:t> </a:t>
            </a:r>
            <a:r>
              <a:rPr sz="1300" spc="-10" dirty="0"/>
              <a:t>общего</a:t>
            </a:r>
            <a:r>
              <a:rPr sz="1300" spc="-65" dirty="0"/>
              <a:t> </a:t>
            </a:r>
            <a:r>
              <a:rPr sz="1300" spc="-10" dirty="0"/>
              <a:t>собрания  первичного</a:t>
            </a:r>
            <a:r>
              <a:rPr sz="1300" spc="-70" dirty="0"/>
              <a:t> </a:t>
            </a:r>
            <a:r>
              <a:rPr sz="1300" spc="-45" dirty="0"/>
              <a:t>отделения:</a:t>
            </a:r>
            <a:endParaRPr sz="1300"/>
          </a:p>
          <a:p>
            <a:pPr marL="151130" marR="1159510">
              <a:lnSpc>
                <a:spcPct val="100000"/>
              </a:lnSpc>
              <a:spcBef>
                <a:spcPts val="525"/>
              </a:spcBef>
            </a:pPr>
            <a:r>
              <a:rPr sz="1300" b="0" spc="-5" dirty="0">
                <a:latin typeface="Trebuchet MS"/>
                <a:cs typeface="Trebuchet MS"/>
              </a:rPr>
              <a:t>определяет </a:t>
            </a:r>
            <a:r>
              <a:rPr sz="1300" b="0" spc="5" dirty="0">
                <a:latin typeface="Trebuchet MS"/>
                <a:cs typeface="Trebuchet MS"/>
              </a:rPr>
              <a:t>основные </a:t>
            </a:r>
            <a:r>
              <a:rPr sz="1300" b="0" spc="-10" dirty="0">
                <a:latin typeface="Trebuchet MS"/>
                <a:cs typeface="Trebuchet MS"/>
              </a:rPr>
              <a:t>направления </a:t>
            </a:r>
            <a:r>
              <a:rPr sz="1300" b="0" spc="-5" dirty="0">
                <a:latin typeface="Trebuchet MS"/>
                <a:cs typeface="Trebuchet MS"/>
              </a:rPr>
              <a:t> </a:t>
            </a:r>
            <a:r>
              <a:rPr sz="1300" b="0" spc="-20" dirty="0">
                <a:latin typeface="Trebuchet MS"/>
                <a:cs typeface="Trebuchet MS"/>
              </a:rPr>
              <a:t>деятельности</a:t>
            </a:r>
            <a:r>
              <a:rPr sz="1300" b="0" spc="-75" dirty="0">
                <a:latin typeface="Trebuchet MS"/>
                <a:cs typeface="Trebuchet MS"/>
              </a:rPr>
              <a:t> </a:t>
            </a:r>
            <a:r>
              <a:rPr sz="1300" b="0" dirty="0">
                <a:latin typeface="Trebuchet MS"/>
                <a:cs typeface="Trebuchet MS"/>
              </a:rPr>
              <a:t>первичного</a:t>
            </a:r>
            <a:r>
              <a:rPr sz="1300" b="0" spc="-70" dirty="0">
                <a:latin typeface="Trebuchet MS"/>
                <a:cs typeface="Trebuchet MS"/>
              </a:rPr>
              <a:t> </a:t>
            </a:r>
            <a:r>
              <a:rPr sz="1300" b="0" spc="-15" dirty="0">
                <a:latin typeface="Trebuchet MS"/>
                <a:cs typeface="Trebuchet MS"/>
              </a:rPr>
              <a:t>отделения</a:t>
            </a:r>
            <a:endParaRPr sz="1300">
              <a:latin typeface="Trebuchet MS"/>
              <a:cs typeface="Trebuchet MS"/>
            </a:endParaRPr>
          </a:p>
          <a:p>
            <a:pPr marL="151130" marR="615950">
              <a:lnSpc>
                <a:spcPct val="100000"/>
              </a:lnSpc>
              <a:spcBef>
                <a:spcPts val="950"/>
              </a:spcBef>
            </a:pPr>
            <a:r>
              <a:rPr sz="1300" b="0" spc="-5" dirty="0">
                <a:latin typeface="Trebuchet MS"/>
                <a:cs typeface="Trebuchet MS"/>
              </a:rPr>
              <a:t>определяет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5" dirty="0">
                <a:latin typeface="Trebuchet MS"/>
                <a:cs typeface="Trebuchet MS"/>
              </a:rPr>
              <a:t>состав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45" dirty="0">
                <a:latin typeface="Trebuchet MS"/>
                <a:cs typeface="Trebuchet MS"/>
              </a:rPr>
              <a:t>и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20" dirty="0">
                <a:latin typeface="Trebuchet MS"/>
                <a:cs typeface="Trebuchet MS"/>
              </a:rPr>
              <a:t>утверждает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10" dirty="0">
                <a:latin typeface="Trebuchet MS"/>
                <a:cs typeface="Trebuchet MS"/>
              </a:rPr>
              <a:t>изменения  </a:t>
            </a:r>
            <a:r>
              <a:rPr sz="1300" b="0" spc="25" dirty="0">
                <a:latin typeface="Trebuchet MS"/>
                <a:cs typeface="Trebuchet MS"/>
              </a:rPr>
              <a:t>в </a:t>
            </a:r>
            <a:r>
              <a:rPr sz="1300" b="0" spc="-10" dirty="0">
                <a:latin typeface="Trebuchet MS"/>
                <a:cs typeface="Trebuchet MS"/>
              </a:rPr>
              <a:t>составах </a:t>
            </a:r>
            <a:r>
              <a:rPr sz="1300" b="0" spc="10" dirty="0">
                <a:latin typeface="Trebuchet MS"/>
                <a:cs typeface="Trebuchet MS"/>
              </a:rPr>
              <a:t>органов </a:t>
            </a:r>
            <a:r>
              <a:rPr sz="1300" b="0" dirty="0">
                <a:latin typeface="Trebuchet MS"/>
                <a:cs typeface="Trebuchet MS"/>
              </a:rPr>
              <a:t>первичного </a:t>
            </a:r>
            <a:r>
              <a:rPr sz="1300" b="0" spc="-35" dirty="0">
                <a:latin typeface="Trebuchet MS"/>
                <a:cs typeface="Trebuchet MS"/>
              </a:rPr>
              <a:t>отделения, </a:t>
            </a:r>
            <a:r>
              <a:rPr sz="1300" b="0" spc="-30" dirty="0">
                <a:latin typeface="Trebuchet MS"/>
                <a:cs typeface="Trebuchet MS"/>
              </a:rPr>
              <a:t> </a:t>
            </a:r>
            <a:r>
              <a:rPr sz="1300" b="0" spc="25" dirty="0">
                <a:latin typeface="Trebuchet MS"/>
                <a:cs typeface="Trebuchet MS"/>
              </a:rPr>
              <a:t>в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45" dirty="0">
                <a:latin typeface="Trebuchet MS"/>
                <a:cs typeface="Trebuchet MS"/>
              </a:rPr>
              <a:t>том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15" dirty="0">
                <a:latin typeface="Trebuchet MS"/>
                <a:cs typeface="Trebuchet MS"/>
              </a:rPr>
              <a:t>числе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285" dirty="0">
                <a:latin typeface="Trebuchet MS"/>
                <a:cs typeface="Trebuchet MS"/>
              </a:rPr>
              <a:t>–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25" dirty="0">
                <a:latin typeface="Trebuchet MS"/>
                <a:cs typeface="Trebuchet MS"/>
              </a:rPr>
              <a:t>в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dirty="0">
                <a:latin typeface="Trebuchet MS"/>
                <a:cs typeface="Trebuchet MS"/>
              </a:rPr>
              <a:t>составе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10" dirty="0">
                <a:latin typeface="Trebuchet MS"/>
                <a:cs typeface="Trebuchet MS"/>
              </a:rPr>
              <a:t>«Совета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25" dirty="0">
                <a:latin typeface="Trebuchet MS"/>
                <a:cs typeface="Trebuchet MS"/>
              </a:rPr>
              <a:t>первых»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>
              <a:latin typeface="Trebuchet MS"/>
              <a:cs typeface="Trebuchet MS"/>
            </a:endParaRPr>
          </a:p>
          <a:p>
            <a:pPr marL="27305">
              <a:lnSpc>
                <a:spcPts val="1664"/>
              </a:lnSpc>
              <a:spcBef>
                <a:spcPts val="1105"/>
              </a:spcBef>
            </a:pPr>
            <a:r>
              <a:rPr spc="45" dirty="0"/>
              <a:t>СОВЕТ</a:t>
            </a:r>
            <a:r>
              <a:rPr spc="-70" dirty="0"/>
              <a:t> </a:t>
            </a:r>
            <a:r>
              <a:rPr spc="60" dirty="0"/>
              <a:t>ПЕРВИЧНОГО</a:t>
            </a:r>
            <a:r>
              <a:rPr spc="-70" dirty="0"/>
              <a:t> </a:t>
            </a:r>
            <a:r>
              <a:rPr spc="25" dirty="0"/>
              <a:t>ОТДЕЛЕНИЯ</a:t>
            </a:r>
          </a:p>
          <a:p>
            <a:pPr marL="27305">
              <a:lnSpc>
                <a:spcPts val="1545"/>
              </a:lnSpc>
            </a:pPr>
            <a:r>
              <a:rPr sz="1300" spc="-5" dirty="0">
                <a:solidFill>
                  <a:srgbClr val="4B21B1"/>
                </a:solidFill>
              </a:rPr>
              <a:t>Коллегиальный</a:t>
            </a:r>
            <a:r>
              <a:rPr sz="1300" spc="-75" dirty="0">
                <a:solidFill>
                  <a:srgbClr val="4B21B1"/>
                </a:solidFill>
              </a:rPr>
              <a:t> </a:t>
            </a:r>
            <a:r>
              <a:rPr sz="1300" spc="10" dirty="0">
                <a:solidFill>
                  <a:srgbClr val="4B21B1"/>
                </a:solidFill>
              </a:rPr>
              <a:t>орган</a:t>
            </a:r>
            <a:endParaRPr sz="1300"/>
          </a:p>
          <a:p>
            <a:pPr marL="12700" marR="513080">
              <a:lnSpc>
                <a:spcPct val="100000"/>
              </a:lnSpc>
              <a:spcBef>
                <a:spcPts val="464"/>
              </a:spcBef>
            </a:pPr>
            <a:r>
              <a:rPr sz="1300" b="0" spc="-5" dirty="0">
                <a:latin typeface="Trebuchet MS"/>
                <a:cs typeface="Trebuchet MS"/>
              </a:rPr>
              <a:t>Может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15" dirty="0">
                <a:latin typeface="Trebuchet MS"/>
                <a:cs typeface="Trebuchet MS"/>
              </a:rPr>
              <a:t>быть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5" dirty="0">
                <a:latin typeface="Trebuchet MS"/>
                <a:cs typeface="Trebuchet MS"/>
              </a:rPr>
              <a:t>организован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15" dirty="0">
                <a:latin typeface="Trebuchet MS"/>
                <a:cs typeface="Trebuchet MS"/>
              </a:rPr>
              <a:t>на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35" dirty="0">
                <a:latin typeface="Trebuchet MS"/>
                <a:cs typeface="Trebuchet MS"/>
              </a:rPr>
              <a:t>базе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20" dirty="0">
                <a:latin typeface="Trebuchet MS"/>
                <a:cs typeface="Trebuchet MS"/>
              </a:rPr>
              <a:t>действующих </a:t>
            </a:r>
            <a:r>
              <a:rPr sz="1300" b="0" spc="-380" dirty="0">
                <a:latin typeface="Trebuchet MS"/>
                <a:cs typeface="Trebuchet MS"/>
              </a:rPr>
              <a:t> </a:t>
            </a:r>
            <a:r>
              <a:rPr sz="1300" b="0" spc="-30" dirty="0">
                <a:latin typeface="Trebuchet MS"/>
                <a:cs typeface="Trebuchet MS"/>
              </a:rPr>
              <a:t>структур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5" dirty="0">
                <a:latin typeface="Trebuchet MS"/>
                <a:cs typeface="Trebuchet MS"/>
              </a:rPr>
              <a:t>организации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45" dirty="0">
                <a:latin typeface="Trebuchet MS"/>
                <a:cs typeface="Trebuchet MS"/>
              </a:rPr>
              <a:t>или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5" dirty="0">
                <a:latin typeface="Trebuchet MS"/>
                <a:cs typeface="Trebuchet MS"/>
              </a:rPr>
              <a:t>сформирован</a:t>
            </a:r>
            <a:endParaRPr sz="1300">
              <a:latin typeface="Trebuchet MS"/>
              <a:cs typeface="Trebuchet MS"/>
            </a:endParaRPr>
          </a:p>
          <a:p>
            <a:pPr marL="12700" marR="570230">
              <a:lnSpc>
                <a:spcPts val="1550"/>
              </a:lnSpc>
              <a:spcBef>
                <a:spcPts val="45"/>
              </a:spcBef>
            </a:pPr>
            <a:r>
              <a:rPr sz="1300" b="0" spc="-10" dirty="0">
                <a:latin typeface="Trebuchet MS"/>
                <a:cs typeface="Trebuchet MS"/>
              </a:rPr>
              <a:t>как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20" dirty="0">
                <a:latin typeface="Trebuchet MS"/>
                <a:cs typeface="Trebuchet MS"/>
              </a:rPr>
              <a:t>отдельный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dirty="0">
                <a:latin typeface="Trebuchet MS"/>
                <a:cs typeface="Trebuchet MS"/>
              </a:rPr>
              <a:t>орган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15" dirty="0">
                <a:latin typeface="Trebuchet MS"/>
                <a:cs typeface="Trebuchet MS"/>
              </a:rPr>
              <a:t>из</a:t>
            </a:r>
            <a:r>
              <a:rPr sz="1300" b="0" spc="-55" dirty="0">
                <a:latin typeface="Trebuchet MS"/>
                <a:cs typeface="Trebuchet MS"/>
              </a:rPr>
              <a:t> </a:t>
            </a:r>
            <a:r>
              <a:rPr sz="1300" b="0" spc="-20" dirty="0">
                <a:latin typeface="Trebuchet MS"/>
                <a:cs typeface="Trebuchet MS"/>
              </a:rPr>
              <a:t>числа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20" dirty="0">
                <a:latin typeface="Trebuchet MS"/>
                <a:cs typeface="Trebuchet MS"/>
              </a:rPr>
              <a:t>представителей </a:t>
            </a:r>
            <a:r>
              <a:rPr sz="1300" b="0" spc="-375" dirty="0">
                <a:latin typeface="Trebuchet MS"/>
                <a:cs typeface="Trebuchet MS"/>
              </a:rPr>
              <a:t> </a:t>
            </a:r>
            <a:r>
              <a:rPr sz="1300" b="0" spc="-25" dirty="0">
                <a:latin typeface="Trebuchet MS"/>
                <a:cs typeface="Trebuchet MS"/>
              </a:rPr>
              <a:t>активных</a:t>
            </a:r>
            <a:r>
              <a:rPr sz="1300" b="0" spc="-65" dirty="0">
                <a:latin typeface="Trebuchet MS"/>
                <a:cs typeface="Trebuchet MS"/>
              </a:rPr>
              <a:t> </a:t>
            </a:r>
            <a:r>
              <a:rPr sz="1300" b="0" spc="5" dirty="0">
                <a:latin typeface="Trebuchet MS"/>
                <a:cs typeface="Trebuchet MS"/>
              </a:rPr>
              <a:t>ячеек</a:t>
            </a:r>
            <a:r>
              <a:rPr sz="1300" b="0" spc="-60" dirty="0">
                <a:latin typeface="Trebuchet MS"/>
                <a:cs typeface="Trebuchet MS"/>
              </a:rPr>
              <a:t> </a:t>
            </a:r>
            <a:r>
              <a:rPr sz="1300" b="0" spc="-5" dirty="0">
                <a:latin typeface="Trebuchet MS"/>
                <a:cs typeface="Trebuchet MS"/>
              </a:rPr>
              <a:t>организации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88154" y="213522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22377" y="0"/>
                </a:moveTo>
                <a:lnTo>
                  <a:pt x="13667" y="1758"/>
                </a:lnTo>
                <a:lnTo>
                  <a:pt x="6554" y="6556"/>
                </a:lnTo>
                <a:lnTo>
                  <a:pt x="1758" y="13673"/>
                </a:lnTo>
                <a:lnTo>
                  <a:pt x="0" y="22390"/>
                </a:lnTo>
                <a:lnTo>
                  <a:pt x="1758" y="31107"/>
                </a:lnTo>
                <a:lnTo>
                  <a:pt x="6554" y="38223"/>
                </a:lnTo>
                <a:lnTo>
                  <a:pt x="13667" y="43021"/>
                </a:lnTo>
                <a:lnTo>
                  <a:pt x="22377" y="44780"/>
                </a:lnTo>
                <a:lnTo>
                  <a:pt x="31094" y="43021"/>
                </a:lnTo>
                <a:lnTo>
                  <a:pt x="38211" y="38223"/>
                </a:lnTo>
                <a:lnTo>
                  <a:pt x="43008" y="31107"/>
                </a:lnTo>
                <a:lnTo>
                  <a:pt x="44767" y="22390"/>
                </a:lnTo>
                <a:lnTo>
                  <a:pt x="43008" y="13673"/>
                </a:lnTo>
                <a:lnTo>
                  <a:pt x="38211" y="6556"/>
                </a:lnTo>
                <a:lnTo>
                  <a:pt x="31094" y="1758"/>
                </a:lnTo>
                <a:lnTo>
                  <a:pt x="2237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8154" y="269667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22377" y="0"/>
                </a:moveTo>
                <a:lnTo>
                  <a:pt x="13667" y="1758"/>
                </a:lnTo>
                <a:lnTo>
                  <a:pt x="6554" y="6556"/>
                </a:lnTo>
                <a:lnTo>
                  <a:pt x="1758" y="13673"/>
                </a:lnTo>
                <a:lnTo>
                  <a:pt x="0" y="22390"/>
                </a:lnTo>
                <a:lnTo>
                  <a:pt x="1758" y="31107"/>
                </a:lnTo>
                <a:lnTo>
                  <a:pt x="6554" y="38223"/>
                </a:lnTo>
                <a:lnTo>
                  <a:pt x="13667" y="43021"/>
                </a:lnTo>
                <a:lnTo>
                  <a:pt x="22377" y="44780"/>
                </a:lnTo>
                <a:lnTo>
                  <a:pt x="31094" y="43021"/>
                </a:lnTo>
                <a:lnTo>
                  <a:pt x="38211" y="38223"/>
                </a:lnTo>
                <a:lnTo>
                  <a:pt x="43008" y="31107"/>
                </a:lnTo>
                <a:lnTo>
                  <a:pt x="44767" y="22390"/>
                </a:lnTo>
                <a:lnTo>
                  <a:pt x="43008" y="13673"/>
                </a:lnTo>
                <a:lnTo>
                  <a:pt x="38211" y="6556"/>
                </a:lnTo>
                <a:lnTo>
                  <a:pt x="31094" y="1758"/>
                </a:lnTo>
                <a:lnTo>
                  <a:pt x="2237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8154" y="306955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22377" y="0"/>
                </a:moveTo>
                <a:lnTo>
                  <a:pt x="13667" y="1758"/>
                </a:lnTo>
                <a:lnTo>
                  <a:pt x="6554" y="6556"/>
                </a:lnTo>
                <a:lnTo>
                  <a:pt x="1758" y="13673"/>
                </a:lnTo>
                <a:lnTo>
                  <a:pt x="0" y="22390"/>
                </a:lnTo>
                <a:lnTo>
                  <a:pt x="1758" y="31107"/>
                </a:lnTo>
                <a:lnTo>
                  <a:pt x="6554" y="38223"/>
                </a:lnTo>
                <a:lnTo>
                  <a:pt x="13667" y="43021"/>
                </a:lnTo>
                <a:lnTo>
                  <a:pt x="22377" y="44780"/>
                </a:lnTo>
                <a:lnTo>
                  <a:pt x="31094" y="43021"/>
                </a:lnTo>
                <a:lnTo>
                  <a:pt x="38211" y="38223"/>
                </a:lnTo>
                <a:lnTo>
                  <a:pt x="43008" y="31107"/>
                </a:lnTo>
                <a:lnTo>
                  <a:pt x="44767" y="22390"/>
                </a:lnTo>
                <a:lnTo>
                  <a:pt x="43008" y="13673"/>
                </a:lnTo>
                <a:lnTo>
                  <a:pt x="38211" y="6556"/>
                </a:lnTo>
                <a:lnTo>
                  <a:pt x="31094" y="1758"/>
                </a:lnTo>
                <a:lnTo>
                  <a:pt x="2237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75422" y="5044614"/>
            <a:ext cx="1275715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b="1" spc="55" dirty="0">
                <a:solidFill>
                  <a:srgbClr val="4B21B1"/>
                </a:solidFill>
                <a:latin typeface="Trebuchet MS"/>
                <a:cs typeface="Trebuchet MS"/>
              </a:rPr>
              <a:t>«СОВЕТ</a:t>
            </a:r>
            <a:r>
              <a:rPr sz="1050" b="1" spc="-4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050" b="1" spc="85" dirty="0">
                <a:solidFill>
                  <a:srgbClr val="4B21B1"/>
                </a:solidFill>
                <a:latin typeface="Trebuchet MS"/>
                <a:cs typeface="Trebuchet MS"/>
              </a:rPr>
              <a:t>ПЕРВЫХ»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63565" y="6087982"/>
            <a:ext cx="1351280" cy="765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50" b="1" spc="70" dirty="0">
                <a:solidFill>
                  <a:srgbClr val="4B21B1"/>
                </a:solidFill>
                <a:latin typeface="Trebuchet MS"/>
                <a:cs typeface="Trebuchet MS"/>
              </a:rPr>
              <a:t>НАСТАВНИКИ</a:t>
            </a:r>
            <a:endParaRPr sz="1050">
              <a:latin typeface="Trebuchet MS"/>
              <a:cs typeface="Trebuchet MS"/>
            </a:endParaRPr>
          </a:p>
          <a:p>
            <a:pPr marL="58419">
              <a:lnSpc>
                <a:spcPct val="100000"/>
              </a:lnSpc>
              <a:spcBef>
                <a:spcPts val="60"/>
              </a:spcBef>
            </a:pPr>
            <a:r>
              <a:rPr sz="850" dirty="0">
                <a:latin typeface="Trebuchet MS"/>
                <a:cs typeface="Trebuchet MS"/>
              </a:rPr>
              <a:t>педагоги</a:t>
            </a:r>
            <a:endParaRPr sz="850">
              <a:latin typeface="Trebuchet MS"/>
              <a:cs typeface="Trebuchet MS"/>
            </a:endParaRPr>
          </a:p>
          <a:p>
            <a:pPr marL="58419" marR="101600">
              <a:lnSpc>
                <a:spcPct val="113100"/>
              </a:lnSpc>
            </a:pPr>
            <a:r>
              <a:rPr sz="850" dirty="0">
                <a:latin typeface="Trebuchet MS"/>
                <a:cs typeface="Trebuchet MS"/>
              </a:rPr>
              <a:t>педагоги-организаторы  </a:t>
            </a:r>
            <a:r>
              <a:rPr sz="850" spc="-10" dirty="0">
                <a:latin typeface="Trebuchet MS"/>
                <a:cs typeface="Trebuchet MS"/>
              </a:rPr>
              <a:t>родители</a:t>
            </a:r>
            <a:endParaRPr sz="850">
              <a:latin typeface="Trebuchet MS"/>
              <a:cs typeface="Trebuchet MS"/>
            </a:endParaRPr>
          </a:p>
          <a:p>
            <a:pPr marL="58419">
              <a:lnSpc>
                <a:spcPct val="100000"/>
              </a:lnSpc>
              <a:spcBef>
                <a:spcPts val="135"/>
              </a:spcBef>
            </a:pPr>
            <a:r>
              <a:rPr sz="850" spc="-5" dirty="0">
                <a:latin typeface="Trebuchet MS"/>
                <a:cs typeface="Trebuchet MS"/>
              </a:rPr>
              <a:t>советники</a:t>
            </a:r>
            <a:r>
              <a:rPr sz="850" spc="-55" dirty="0">
                <a:latin typeface="Trebuchet MS"/>
                <a:cs typeface="Trebuchet MS"/>
              </a:rPr>
              <a:t> </a:t>
            </a:r>
            <a:r>
              <a:rPr sz="850" spc="15" dirty="0">
                <a:latin typeface="Trebuchet MS"/>
                <a:cs typeface="Trebuchet MS"/>
              </a:rPr>
              <a:t>по</a:t>
            </a:r>
            <a:r>
              <a:rPr sz="850" spc="-50" dirty="0">
                <a:latin typeface="Trebuchet MS"/>
                <a:cs typeface="Trebuchet MS"/>
              </a:rPr>
              <a:t> </a:t>
            </a:r>
            <a:r>
              <a:rPr sz="850" spc="-5" dirty="0">
                <a:latin typeface="Trebuchet MS"/>
                <a:cs typeface="Trebuchet MS"/>
              </a:rPr>
              <a:t>воспитанию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88154" y="3264936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22377" y="0"/>
                </a:moveTo>
                <a:lnTo>
                  <a:pt x="13667" y="1758"/>
                </a:lnTo>
                <a:lnTo>
                  <a:pt x="6554" y="6556"/>
                </a:lnTo>
                <a:lnTo>
                  <a:pt x="1758" y="13673"/>
                </a:lnTo>
                <a:lnTo>
                  <a:pt x="0" y="22390"/>
                </a:lnTo>
                <a:lnTo>
                  <a:pt x="1758" y="31107"/>
                </a:lnTo>
                <a:lnTo>
                  <a:pt x="6554" y="38223"/>
                </a:lnTo>
                <a:lnTo>
                  <a:pt x="13667" y="43021"/>
                </a:lnTo>
                <a:lnTo>
                  <a:pt x="22377" y="44780"/>
                </a:lnTo>
                <a:lnTo>
                  <a:pt x="31094" y="43021"/>
                </a:lnTo>
                <a:lnTo>
                  <a:pt x="38211" y="38223"/>
                </a:lnTo>
                <a:lnTo>
                  <a:pt x="43008" y="31107"/>
                </a:lnTo>
                <a:lnTo>
                  <a:pt x="44767" y="22390"/>
                </a:lnTo>
                <a:lnTo>
                  <a:pt x="43008" y="13673"/>
                </a:lnTo>
                <a:lnTo>
                  <a:pt x="38211" y="6556"/>
                </a:lnTo>
                <a:lnTo>
                  <a:pt x="31094" y="1758"/>
                </a:lnTo>
                <a:lnTo>
                  <a:pt x="2237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88154" y="248612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22377" y="0"/>
                </a:moveTo>
                <a:lnTo>
                  <a:pt x="13667" y="1758"/>
                </a:lnTo>
                <a:lnTo>
                  <a:pt x="6554" y="6556"/>
                </a:lnTo>
                <a:lnTo>
                  <a:pt x="1758" y="13673"/>
                </a:lnTo>
                <a:lnTo>
                  <a:pt x="0" y="22390"/>
                </a:lnTo>
                <a:lnTo>
                  <a:pt x="1758" y="31107"/>
                </a:lnTo>
                <a:lnTo>
                  <a:pt x="6554" y="38223"/>
                </a:lnTo>
                <a:lnTo>
                  <a:pt x="13667" y="43021"/>
                </a:lnTo>
                <a:lnTo>
                  <a:pt x="22377" y="44780"/>
                </a:lnTo>
                <a:lnTo>
                  <a:pt x="31094" y="43021"/>
                </a:lnTo>
                <a:lnTo>
                  <a:pt x="38211" y="38223"/>
                </a:lnTo>
                <a:lnTo>
                  <a:pt x="43008" y="31107"/>
                </a:lnTo>
                <a:lnTo>
                  <a:pt x="44767" y="22390"/>
                </a:lnTo>
                <a:lnTo>
                  <a:pt x="43008" y="13673"/>
                </a:lnTo>
                <a:lnTo>
                  <a:pt x="38211" y="6556"/>
                </a:lnTo>
                <a:lnTo>
                  <a:pt x="31094" y="1758"/>
                </a:lnTo>
                <a:lnTo>
                  <a:pt x="2237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9079" y="473190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987" y="0"/>
                </a:moveTo>
                <a:lnTo>
                  <a:pt x="16480" y="2120"/>
                </a:lnTo>
                <a:lnTo>
                  <a:pt x="7902" y="7902"/>
                </a:lnTo>
                <a:lnTo>
                  <a:pt x="2120" y="16480"/>
                </a:lnTo>
                <a:lnTo>
                  <a:pt x="0" y="26987"/>
                </a:lnTo>
                <a:lnTo>
                  <a:pt x="2120" y="37494"/>
                </a:lnTo>
                <a:lnTo>
                  <a:pt x="7902" y="46072"/>
                </a:lnTo>
                <a:lnTo>
                  <a:pt x="16480" y="51854"/>
                </a:lnTo>
                <a:lnTo>
                  <a:pt x="26987" y="53975"/>
                </a:lnTo>
                <a:lnTo>
                  <a:pt x="37494" y="51854"/>
                </a:lnTo>
                <a:lnTo>
                  <a:pt x="46072" y="46072"/>
                </a:lnTo>
                <a:lnTo>
                  <a:pt x="51854" y="37494"/>
                </a:lnTo>
                <a:lnTo>
                  <a:pt x="53975" y="26987"/>
                </a:lnTo>
                <a:lnTo>
                  <a:pt x="51854" y="16480"/>
                </a:lnTo>
                <a:lnTo>
                  <a:pt x="46072" y="7902"/>
                </a:lnTo>
                <a:lnTo>
                  <a:pt x="37494" y="2120"/>
                </a:lnTo>
                <a:lnTo>
                  <a:pt x="2698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88032" y="3956427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4117" y="0"/>
                </a:moveTo>
                <a:lnTo>
                  <a:pt x="14728" y="1896"/>
                </a:lnTo>
                <a:lnTo>
                  <a:pt x="7062" y="7069"/>
                </a:lnTo>
                <a:lnTo>
                  <a:pt x="1894" y="14739"/>
                </a:lnTo>
                <a:lnTo>
                  <a:pt x="0" y="24129"/>
                </a:lnTo>
                <a:lnTo>
                  <a:pt x="1894" y="33520"/>
                </a:lnTo>
                <a:lnTo>
                  <a:pt x="7062" y="41190"/>
                </a:lnTo>
                <a:lnTo>
                  <a:pt x="14728" y="46363"/>
                </a:lnTo>
                <a:lnTo>
                  <a:pt x="24117" y="48259"/>
                </a:lnTo>
                <a:lnTo>
                  <a:pt x="33513" y="46363"/>
                </a:lnTo>
                <a:lnTo>
                  <a:pt x="41182" y="41190"/>
                </a:lnTo>
                <a:lnTo>
                  <a:pt x="46352" y="33520"/>
                </a:lnTo>
                <a:lnTo>
                  <a:pt x="48247" y="24129"/>
                </a:lnTo>
                <a:lnTo>
                  <a:pt x="46352" y="14739"/>
                </a:lnTo>
                <a:lnTo>
                  <a:pt x="41182" y="7069"/>
                </a:lnTo>
                <a:lnTo>
                  <a:pt x="33513" y="1896"/>
                </a:lnTo>
                <a:lnTo>
                  <a:pt x="2411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88032" y="440201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4117" y="0"/>
                </a:moveTo>
                <a:lnTo>
                  <a:pt x="14728" y="1896"/>
                </a:lnTo>
                <a:lnTo>
                  <a:pt x="7062" y="7069"/>
                </a:lnTo>
                <a:lnTo>
                  <a:pt x="1894" y="14739"/>
                </a:lnTo>
                <a:lnTo>
                  <a:pt x="0" y="24130"/>
                </a:lnTo>
                <a:lnTo>
                  <a:pt x="1894" y="33520"/>
                </a:lnTo>
                <a:lnTo>
                  <a:pt x="7062" y="41190"/>
                </a:lnTo>
                <a:lnTo>
                  <a:pt x="14728" y="46363"/>
                </a:lnTo>
                <a:lnTo>
                  <a:pt x="24117" y="48260"/>
                </a:lnTo>
                <a:lnTo>
                  <a:pt x="33513" y="46363"/>
                </a:lnTo>
                <a:lnTo>
                  <a:pt x="41182" y="41190"/>
                </a:lnTo>
                <a:lnTo>
                  <a:pt x="46352" y="33520"/>
                </a:lnTo>
                <a:lnTo>
                  <a:pt x="48247" y="24130"/>
                </a:lnTo>
                <a:lnTo>
                  <a:pt x="46352" y="14739"/>
                </a:lnTo>
                <a:lnTo>
                  <a:pt x="41182" y="7069"/>
                </a:lnTo>
                <a:lnTo>
                  <a:pt x="33513" y="1896"/>
                </a:lnTo>
                <a:lnTo>
                  <a:pt x="2411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Примерный</a:t>
            </a:r>
            <a:r>
              <a:rPr spc="-65" dirty="0"/>
              <a:t> </a:t>
            </a:r>
            <a:r>
              <a:rPr spc="-5" dirty="0"/>
              <a:t>состав</a:t>
            </a:r>
            <a:r>
              <a:rPr spc="-65" dirty="0"/>
              <a:t> </a:t>
            </a:r>
            <a:r>
              <a:rPr spc="15" dirty="0"/>
              <a:t>Совета</a:t>
            </a:r>
            <a:r>
              <a:rPr spc="-60" dirty="0"/>
              <a:t> </a:t>
            </a:r>
            <a:r>
              <a:rPr dirty="0"/>
              <a:t>первичного</a:t>
            </a:r>
            <a:r>
              <a:rPr spc="-65" dirty="0"/>
              <a:t> </a:t>
            </a:r>
            <a:r>
              <a:rPr spc="-40" dirty="0"/>
              <a:t>отделения:</a:t>
            </a:r>
          </a:p>
          <a:p>
            <a:pPr marL="127000" marR="1159510">
              <a:lnSpc>
                <a:spcPct val="109600"/>
              </a:lnSpc>
              <a:spcBef>
                <a:spcPts val="675"/>
              </a:spcBef>
            </a:pPr>
            <a:r>
              <a:rPr sz="1050" spc="-10" dirty="0"/>
              <a:t>Председатель </a:t>
            </a:r>
            <a:r>
              <a:rPr sz="1050" spc="15" dirty="0"/>
              <a:t>Совета </a:t>
            </a:r>
            <a:r>
              <a:rPr sz="1050" dirty="0"/>
              <a:t>первичного </a:t>
            </a:r>
            <a:r>
              <a:rPr sz="1050" spc="-20" dirty="0"/>
              <a:t>отделения </a:t>
            </a:r>
            <a:r>
              <a:rPr sz="1050" spc="-15" dirty="0"/>
              <a:t> </a:t>
            </a:r>
            <a:r>
              <a:rPr sz="1050" b="0" spc="-30" dirty="0">
                <a:latin typeface="Trebuchet MS"/>
                <a:cs typeface="Trebuchet MS"/>
              </a:rPr>
              <a:t>(из</a:t>
            </a:r>
            <a:r>
              <a:rPr sz="1050" b="0" spc="-40" dirty="0">
                <a:latin typeface="Trebuchet MS"/>
                <a:cs typeface="Trebuchet MS"/>
              </a:rPr>
              <a:t> </a:t>
            </a:r>
            <a:r>
              <a:rPr sz="1050" b="0" dirty="0">
                <a:latin typeface="Trebuchet MS"/>
                <a:cs typeface="Trebuchet MS"/>
              </a:rPr>
              <a:t>числа</a:t>
            </a:r>
            <a:r>
              <a:rPr sz="1050" b="0" spc="-40" dirty="0">
                <a:latin typeface="Trebuchet MS"/>
                <a:cs typeface="Trebuchet MS"/>
              </a:rPr>
              <a:t> </a:t>
            </a:r>
            <a:r>
              <a:rPr sz="1050" b="0" spc="15" dirty="0">
                <a:latin typeface="Trebuchet MS"/>
                <a:cs typeface="Trebuchet MS"/>
              </a:rPr>
              <a:t>педагогического</a:t>
            </a:r>
            <a:r>
              <a:rPr sz="1050" b="0" spc="-40" dirty="0">
                <a:latin typeface="Trebuchet MS"/>
                <a:cs typeface="Trebuchet MS"/>
              </a:rPr>
              <a:t> </a:t>
            </a:r>
            <a:r>
              <a:rPr sz="1050" b="0" spc="10" dirty="0">
                <a:latin typeface="Trebuchet MS"/>
                <a:cs typeface="Trebuchet MS"/>
              </a:rPr>
              <a:t>состава</a:t>
            </a:r>
            <a:r>
              <a:rPr sz="1050" b="0" spc="-35" dirty="0">
                <a:latin typeface="Trebuchet MS"/>
                <a:cs typeface="Trebuchet MS"/>
              </a:rPr>
              <a:t> </a:t>
            </a:r>
            <a:r>
              <a:rPr sz="1050" b="0" spc="-5" dirty="0">
                <a:latin typeface="Trebuchet MS"/>
                <a:cs typeface="Trebuchet MS"/>
              </a:rPr>
              <a:t>организации) </a:t>
            </a:r>
            <a:r>
              <a:rPr sz="1050" b="0" spc="-305" dirty="0">
                <a:latin typeface="Trebuchet MS"/>
                <a:cs typeface="Trebuchet MS"/>
              </a:rPr>
              <a:t> </a:t>
            </a:r>
            <a:r>
              <a:rPr sz="1050" spc="-10" dirty="0"/>
              <a:t>Председатель</a:t>
            </a:r>
            <a:r>
              <a:rPr sz="1050" spc="-50" dirty="0"/>
              <a:t> </a:t>
            </a:r>
            <a:r>
              <a:rPr sz="1050" spc="15" dirty="0"/>
              <a:t>Совета</a:t>
            </a:r>
            <a:r>
              <a:rPr sz="1050" spc="-45" dirty="0"/>
              <a:t> </a:t>
            </a:r>
            <a:r>
              <a:rPr sz="1050" dirty="0"/>
              <a:t>первичного</a:t>
            </a:r>
            <a:r>
              <a:rPr sz="1050" spc="-50" dirty="0"/>
              <a:t> </a:t>
            </a:r>
            <a:r>
              <a:rPr sz="1050" spc="-20" dirty="0"/>
              <a:t>отделения</a:t>
            </a:r>
            <a:endParaRPr sz="1050">
              <a:latin typeface="Trebuchet MS"/>
              <a:cs typeface="Trebuchet MS"/>
            </a:endParaRPr>
          </a:p>
          <a:p>
            <a:pPr marL="127000">
              <a:lnSpc>
                <a:spcPct val="100000"/>
              </a:lnSpc>
              <a:spcBef>
                <a:spcPts val="395"/>
              </a:spcBef>
            </a:pPr>
            <a:r>
              <a:rPr sz="1050" spc="-10" dirty="0"/>
              <a:t>наставники</a:t>
            </a:r>
            <a:endParaRPr sz="1050"/>
          </a:p>
          <a:p>
            <a:pPr marL="127000">
              <a:lnSpc>
                <a:spcPct val="100000"/>
              </a:lnSpc>
              <a:spcBef>
                <a:spcPts val="30"/>
              </a:spcBef>
            </a:pPr>
            <a:r>
              <a:rPr sz="1050" b="0" spc="-15" dirty="0">
                <a:latin typeface="Trebuchet MS"/>
                <a:cs typeface="Trebuchet MS"/>
              </a:rPr>
              <a:t>(представители</a:t>
            </a:r>
            <a:r>
              <a:rPr sz="1050" b="0" spc="-45" dirty="0">
                <a:latin typeface="Trebuchet MS"/>
                <a:cs typeface="Trebuchet MS"/>
              </a:rPr>
              <a:t> </a:t>
            </a:r>
            <a:r>
              <a:rPr sz="1050" b="0" spc="15" dirty="0">
                <a:latin typeface="Trebuchet MS"/>
                <a:cs typeface="Trebuchet MS"/>
              </a:rPr>
              <a:t>педагогического</a:t>
            </a:r>
            <a:r>
              <a:rPr sz="1050" b="0" spc="-40" dirty="0">
                <a:latin typeface="Trebuchet MS"/>
                <a:cs typeface="Trebuchet MS"/>
              </a:rPr>
              <a:t> </a:t>
            </a:r>
            <a:r>
              <a:rPr sz="1050" b="0" spc="5" dirty="0">
                <a:latin typeface="Trebuchet MS"/>
                <a:cs typeface="Trebuchet MS"/>
              </a:rPr>
              <a:t>сообщества)</a:t>
            </a:r>
            <a:endParaRPr sz="1050">
              <a:latin typeface="Trebuchet MS"/>
              <a:cs typeface="Trebuchet MS"/>
            </a:endParaRPr>
          </a:p>
          <a:p>
            <a:pPr marL="127000">
              <a:lnSpc>
                <a:spcPct val="100000"/>
              </a:lnSpc>
              <a:spcBef>
                <a:spcPts val="385"/>
              </a:spcBef>
            </a:pPr>
            <a:r>
              <a:rPr sz="1050" spc="-15" dirty="0"/>
              <a:t>лидеры</a:t>
            </a:r>
            <a:r>
              <a:rPr sz="1050" spc="-45" dirty="0"/>
              <a:t> </a:t>
            </a:r>
            <a:r>
              <a:rPr sz="1050" spc="-25" dirty="0"/>
              <a:t>тематических</a:t>
            </a:r>
            <a:r>
              <a:rPr sz="1050" spc="-45" dirty="0"/>
              <a:t> </a:t>
            </a:r>
            <a:r>
              <a:rPr sz="1050" spc="-5" dirty="0"/>
              <a:t>направлений</a:t>
            </a:r>
            <a:r>
              <a:rPr sz="1050" spc="-40" dirty="0"/>
              <a:t> </a:t>
            </a:r>
            <a:r>
              <a:rPr sz="1050" b="0" spc="-5" dirty="0">
                <a:latin typeface="Trebuchet MS"/>
                <a:cs typeface="Trebuchet MS"/>
              </a:rPr>
              <a:t>(обучающиеся)</a:t>
            </a:r>
            <a:endParaRPr sz="1050">
              <a:latin typeface="Trebuchet MS"/>
              <a:cs typeface="Trebuchet MS"/>
            </a:endParaRPr>
          </a:p>
          <a:p>
            <a:pPr marL="127000">
              <a:lnSpc>
                <a:spcPct val="100000"/>
              </a:lnSpc>
              <a:spcBef>
                <a:spcPts val="280"/>
              </a:spcBef>
            </a:pPr>
            <a:r>
              <a:rPr sz="1050" spc="-10" dirty="0"/>
              <a:t>секретарь</a:t>
            </a:r>
            <a:r>
              <a:rPr sz="1050" spc="-55" dirty="0"/>
              <a:t> </a:t>
            </a:r>
            <a:r>
              <a:rPr sz="1050" spc="15" dirty="0"/>
              <a:t>Совета</a:t>
            </a:r>
            <a:r>
              <a:rPr sz="1050" spc="-55" dirty="0"/>
              <a:t> </a:t>
            </a:r>
            <a:r>
              <a:rPr sz="1050" b="0" spc="5" dirty="0">
                <a:latin typeface="Trebuchet MS"/>
                <a:cs typeface="Trebuchet MS"/>
              </a:rPr>
              <a:t>(выборная</a:t>
            </a:r>
            <a:r>
              <a:rPr sz="1050" b="0" spc="-50" dirty="0">
                <a:latin typeface="Trebuchet MS"/>
                <a:cs typeface="Trebuchet MS"/>
              </a:rPr>
              <a:t> </a:t>
            </a:r>
            <a:r>
              <a:rPr sz="1050" b="0" spc="-15" dirty="0">
                <a:latin typeface="Trebuchet MS"/>
                <a:cs typeface="Trebuchet MS"/>
              </a:rPr>
              <a:t>должность)</a:t>
            </a:r>
            <a:endParaRPr sz="1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200" spc="15" dirty="0"/>
              <a:t>Функции</a:t>
            </a:r>
            <a:r>
              <a:rPr sz="1200" spc="-55" dirty="0"/>
              <a:t> </a:t>
            </a:r>
            <a:r>
              <a:rPr sz="1200" spc="30" dirty="0"/>
              <a:t>Совета</a:t>
            </a:r>
            <a:r>
              <a:rPr sz="1200" spc="-50" dirty="0"/>
              <a:t> </a:t>
            </a:r>
            <a:r>
              <a:rPr sz="1200" spc="15" dirty="0"/>
              <a:t>первичного</a:t>
            </a:r>
            <a:r>
              <a:rPr sz="1200" spc="-50" dirty="0"/>
              <a:t> </a:t>
            </a:r>
            <a:r>
              <a:rPr sz="1200" spc="-15" dirty="0"/>
              <a:t>отделения:</a:t>
            </a:r>
            <a:endParaRPr sz="1200"/>
          </a:p>
          <a:p>
            <a:pPr marL="126364">
              <a:lnSpc>
                <a:spcPct val="100000"/>
              </a:lnSpc>
              <a:spcBef>
                <a:spcPts val="234"/>
              </a:spcBef>
            </a:pPr>
            <a:r>
              <a:rPr sz="1100" b="0" spc="15" dirty="0">
                <a:latin typeface="Trebuchet MS"/>
                <a:cs typeface="Trebuchet MS"/>
              </a:rPr>
              <a:t>созывает</a:t>
            </a:r>
            <a:r>
              <a:rPr sz="1100" b="0" spc="-55" dirty="0">
                <a:latin typeface="Trebuchet MS"/>
                <a:cs typeface="Trebuchet MS"/>
              </a:rPr>
              <a:t> </a:t>
            </a:r>
            <a:r>
              <a:rPr sz="1100" b="0" spc="30" dirty="0">
                <a:latin typeface="Trebuchet MS"/>
                <a:cs typeface="Trebuchet MS"/>
              </a:rPr>
              <a:t>общее</a:t>
            </a:r>
            <a:r>
              <a:rPr sz="1100" b="0" spc="-50" dirty="0">
                <a:latin typeface="Trebuchet MS"/>
                <a:cs typeface="Trebuchet MS"/>
              </a:rPr>
              <a:t> </a:t>
            </a:r>
            <a:r>
              <a:rPr sz="1100" b="0" spc="10" dirty="0">
                <a:latin typeface="Trebuchet MS"/>
                <a:cs typeface="Trebuchet MS"/>
              </a:rPr>
              <a:t>собрание</a:t>
            </a:r>
            <a:r>
              <a:rPr sz="1100" b="0" spc="-55" dirty="0">
                <a:latin typeface="Trebuchet MS"/>
                <a:cs typeface="Trebuchet MS"/>
              </a:rPr>
              <a:t> </a:t>
            </a:r>
            <a:r>
              <a:rPr sz="1100" b="0" spc="10" dirty="0">
                <a:latin typeface="Trebuchet MS"/>
                <a:cs typeface="Trebuchet MS"/>
              </a:rPr>
              <a:t>первичного</a:t>
            </a:r>
            <a:r>
              <a:rPr sz="1100" b="0" spc="-50" dirty="0">
                <a:latin typeface="Trebuchet MS"/>
                <a:cs typeface="Trebuchet MS"/>
              </a:rPr>
              <a:t> </a:t>
            </a:r>
            <a:r>
              <a:rPr sz="1100" b="0" spc="-5" dirty="0">
                <a:latin typeface="Trebuchet MS"/>
                <a:cs typeface="Trebuchet MS"/>
              </a:rPr>
              <a:t>отделения</a:t>
            </a:r>
            <a:endParaRPr sz="1100">
              <a:latin typeface="Trebuchet MS"/>
              <a:cs typeface="Trebuchet MS"/>
            </a:endParaRPr>
          </a:p>
          <a:p>
            <a:pPr marL="126364">
              <a:lnSpc>
                <a:spcPct val="100000"/>
              </a:lnSpc>
              <a:spcBef>
                <a:spcPts val="10"/>
              </a:spcBef>
            </a:pPr>
            <a:r>
              <a:rPr sz="1100" b="0" spc="-30" dirty="0">
                <a:latin typeface="Trebuchet MS"/>
                <a:cs typeface="Trebuchet MS"/>
              </a:rPr>
              <a:t>и</a:t>
            </a:r>
            <a:r>
              <a:rPr sz="1100" b="0" spc="-50" dirty="0">
                <a:latin typeface="Trebuchet MS"/>
                <a:cs typeface="Trebuchet MS"/>
              </a:rPr>
              <a:t> </a:t>
            </a:r>
            <a:r>
              <a:rPr sz="1100" b="0" spc="-10" dirty="0">
                <a:latin typeface="Trebuchet MS"/>
                <a:cs typeface="Trebuchet MS"/>
              </a:rPr>
              <a:t>формирует</a:t>
            </a:r>
            <a:r>
              <a:rPr sz="1100" b="0" spc="-45" dirty="0">
                <a:latin typeface="Trebuchet MS"/>
                <a:cs typeface="Trebuchet MS"/>
              </a:rPr>
              <a:t> </a:t>
            </a:r>
            <a:r>
              <a:rPr sz="1100" b="0" dirty="0">
                <a:latin typeface="Trebuchet MS"/>
                <a:cs typeface="Trebuchet MS"/>
              </a:rPr>
              <a:t>предложения</a:t>
            </a:r>
            <a:r>
              <a:rPr sz="1100" b="0" spc="-50" dirty="0">
                <a:latin typeface="Trebuchet MS"/>
                <a:cs typeface="Trebuchet MS"/>
              </a:rPr>
              <a:t> </a:t>
            </a:r>
            <a:r>
              <a:rPr sz="1100" b="0" spc="20" dirty="0">
                <a:latin typeface="Trebuchet MS"/>
                <a:cs typeface="Trebuchet MS"/>
              </a:rPr>
              <a:t>по</a:t>
            </a:r>
            <a:r>
              <a:rPr sz="1100" b="0" spc="-45" dirty="0">
                <a:latin typeface="Trebuchet MS"/>
                <a:cs typeface="Trebuchet MS"/>
              </a:rPr>
              <a:t> </a:t>
            </a:r>
            <a:r>
              <a:rPr sz="1100" b="0" spc="5" dirty="0">
                <a:latin typeface="Trebuchet MS"/>
                <a:cs typeface="Trebuchet MS"/>
              </a:rPr>
              <a:t>повестке</a:t>
            </a:r>
            <a:r>
              <a:rPr sz="1100" b="0" spc="-45" dirty="0">
                <a:latin typeface="Trebuchet MS"/>
                <a:cs typeface="Trebuchet MS"/>
              </a:rPr>
              <a:t> </a:t>
            </a:r>
            <a:r>
              <a:rPr sz="1100" b="0" spc="20" dirty="0">
                <a:latin typeface="Trebuchet MS"/>
                <a:cs typeface="Trebuchet MS"/>
              </a:rPr>
              <a:t>его</a:t>
            </a:r>
            <a:r>
              <a:rPr sz="1100" b="0" spc="-50" dirty="0">
                <a:latin typeface="Trebuchet MS"/>
                <a:cs typeface="Trebuchet MS"/>
              </a:rPr>
              <a:t> </a:t>
            </a:r>
            <a:r>
              <a:rPr sz="1100" b="0" spc="5" dirty="0">
                <a:latin typeface="Trebuchet MS"/>
                <a:cs typeface="Trebuchet MS"/>
              </a:rPr>
              <a:t>заседания</a:t>
            </a:r>
            <a:endParaRPr sz="1100">
              <a:latin typeface="Trebuchet MS"/>
              <a:cs typeface="Trebuchet MS"/>
            </a:endParaRPr>
          </a:p>
          <a:p>
            <a:pPr marL="126364">
              <a:lnSpc>
                <a:spcPct val="100000"/>
              </a:lnSpc>
              <a:spcBef>
                <a:spcPts val="855"/>
              </a:spcBef>
            </a:pPr>
            <a:r>
              <a:rPr sz="1100" b="0" spc="10" dirty="0">
                <a:latin typeface="Trebuchet MS"/>
                <a:cs typeface="Trebuchet MS"/>
              </a:rPr>
              <a:t>обеспечивает</a:t>
            </a:r>
            <a:r>
              <a:rPr sz="1100" b="0" spc="-60" dirty="0">
                <a:latin typeface="Trebuchet MS"/>
                <a:cs typeface="Trebuchet MS"/>
              </a:rPr>
              <a:t> </a:t>
            </a:r>
            <a:r>
              <a:rPr sz="1100" b="0" spc="10" dirty="0">
                <a:latin typeface="Trebuchet MS"/>
                <a:cs typeface="Trebuchet MS"/>
              </a:rPr>
              <a:t>реализацию</a:t>
            </a:r>
            <a:r>
              <a:rPr sz="1100" b="0" spc="-55" dirty="0">
                <a:latin typeface="Trebuchet MS"/>
                <a:cs typeface="Trebuchet MS"/>
              </a:rPr>
              <a:t> </a:t>
            </a:r>
            <a:r>
              <a:rPr sz="1100" b="0" spc="-10" dirty="0">
                <a:latin typeface="Trebuchet MS"/>
                <a:cs typeface="Trebuchet MS"/>
              </a:rPr>
              <a:t>деятельности</a:t>
            </a:r>
            <a:r>
              <a:rPr sz="1100" b="0" spc="-60" dirty="0">
                <a:latin typeface="Trebuchet MS"/>
                <a:cs typeface="Trebuchet MS"/>
              </a:rPr>
              <a:t> </a:t>
            </a:r>
            <a:r>
              <a:rPr sz="1100" b="0" spc="-5" dirty="0">
                <a:latin typeface="Trebuchet MS"/>
                <a:cs typeface="Trebuchet MS"/>
              </a:rPr>
              <a:t>отделения</a:t>
            </a:r>
            <a:endParaRPr sz="1100">
              <a:latin typeface="Trebuchet MS"/>
              <a:cs typeface="Trebuchet MS"/>
            </a:endParaRPr>
          </a:p>
          <a:p>
            <a:pPr marL="126364" marR="187960">
              <a:lnSpc>
                <a:spcPct val="100800"/>
              </a:lnSpc>
              <a:spcBef>
                <a:spcPts val="285"/>
              </a:spcBef>
            </a:pPr>
            <a:r>
              <a:rPr sz="1100" b="0" spc="-10" dirty="0">
                <a:latin typeface="Trebuchet MS"/>
                <a:cs typeface="Trebuchet MS"/>
              </a:rPr>
              <a:t>рассматривает</a:t>
            </a:r>
            <a:r>
              <a:rPr sz="1100" b="0" spc="-40" dirty="0">
                <a:latin typeface="Trebuchet MS"/>
                <a:cs typeface="Trebuchet MS"/>
              </a:rPr>
              <a:t> </a:t>
            </a:r>
            <a:r>
              <a:rPr sz="1100" b="0" spc="-30" dirty="0">
                <a:latin typeface="Trebuchet MS"/>
                <a:cs typeface="Trebuchet MS"/>
              </a:rPr>
              <a:t>и</a:t>
            </a:r>
            <a:r>
              <a:rPr sz="1100" b="0" spc="-35" dirty="0">
                <a:latin typeface="Trebuchet MS"/>
                <a:cs typeface="Trebuchet MS"/>
              </a:rPr>
              <a:t> </a:t>
            </a:r>
            <a:r>
              <a:rPr sz="1100" b="0" dirty="0">
                <a:latin typeface="Trebuchet MS"/>
                <a:cs typeface="Trebuchet MS"/>
              </a:rPr>
              <a:t>реализует</a:t>
            </a:r>
            <a:r>
              <a:rPr sz="1100" b="0" spc="-35" dirty="0">
                <a:latin typeface="Trebuchet MS"/>
                <a:cs typeface="Trebuchet MS"/>
              </a:rPr>
              <a:t> </a:t>
            </a:r>
            <a:r>
              <a:rPr sz="1100" b="0" spc="-15" dirty="0">
                <a:latin typeface="Trebuchet MS"/>
                <a:cs typeface="Trebuchet MS"/>
              </a:rPr>
              <a:t>решения,</a:t>
            </a:r>
            <a:r>
              <a:rPr sz="1100" b="0" spc="-35" dirty="0">
                <a:latin typeface="Trebuchet MS"/>
                <a:cs typeface="Trebuchet MS"/>
              </a:rPr>
              <a:t> </a:t>
            </a:r>
            <a:r>
              <a:rPr sz="1100" b="0" spc="-10" dirty="0">
                <a:latin typeface="Trebuchet MS"/>
                <a:cs typeface="Trebuchet MS"/>
              </a:rPr>
              <a:t>принятые</a:t>
            </a:r>
            <a:r>
              <a:rPr sz="1100" b="0" spc="-40" dirty="0">
                <a:latin typeface="Trebuchet MS"/>
                <a:cs typeface="Trebuchet MS"/>
              </a:rPr>
              <a:t> </a:t>
            </a:r>
            <a:r>
              <a:rPr sz="1100" b="0" spc="-5" dirty="0">
                <a:latin typeface="Trebuchet MS"/>
                <a:cs typeface="Trebuchet MS"/>
              </a:rPr>
              <a:t>на</a:t>
            </a:r>
            <a:r>
              <a:rPr sz="1100" b="0" spc="-35" dirty="0">
                <a:latin typeface="Trebuchet MS"/>
                <a:cs typeface="Trebuchet MS"/>
              </a:rPr>
              <a:t> </a:t>
            </a:r>
            <a:r>
              <a:rPr sz="1100" b="0" spc="5" dirty="0">
                <a:latin typeface="Trebuchet MS"/>
                <a:cs typeface="Trebuchet MS"/>
              </a:rPr>
              <a:t>заседаниях </a:t>
            </a:r>
            <a:r>
              <a:rPr sz="1100" b="0" spc="-315" dirty="0">
                <a:latin typeface="Trebuchet MS"/>
                <a:cs typeface="Trebuchet MS"/>
              </a:rPr>
              <a:t> </a:t>
            </a:r>
            <a:r>
              <a:rPr sz="1100" b="0" spc="15" dirty="0">
                <a:latin typeface="Trebuchet MS"/>
                <a:cs typeface="Trebuchet MS"/>
              </a:rPr>
              <a:t>органов</a:t>
            </a:r>
            <a:r>
              <a:rPr sz="1100" b="0" spc="-50" dirty="0">
                <a:latin typeface="Trebuchet MS"/>
                <a:cs typeface="Trebuchet MS"/>
              </a:rPr>
              <a:t> </a:t>
            </a:r>
            <a:r>
              <a:rPr sz="1100" b="0" spc="-20" dirty="0">
                <a:latin typeface="Trebuchet MS"/>
                <a:cs typeface="Trebuchet MS"/>
              </a:rPr>
              <a:t>местных</a:t>
            </a:r>
            <a:r>
              <a:rPr sz="1100" b="0" spc="-45" dirty="0">
                <a:latin typeface="Trebuchet MS"/>
                <a:cs typeface="Trebuchet MS"/>
              </a:rPr>
              <a:t> </a:t>
            </a:r>
            <a:r>
              <a:rPr sz="1100" b="0" spc="-30" dirty="0">
                <a:latin typeface="Trebuchet MS"/>
                <a:cs typeface="Trebuchet MS"/>
              </a:rPr>
              <a:t>и</a:t>
            </a:r>
            <a:r>
              <a:rPr sz="1100" b="0" spc="-45" dirty="0">
                <a:latin typeface="Trebuchet MS"/>
                <a:cs typeface="Trebuchet MS"/>
              </a:rPr>
              <a:t> </a:t>
            </a:r>
            <a:r>
              <a:rPr sz="1100" b="0" spc="-5" dirty="0">
                <a:latin typeface="Trebuchet MS"/>
                <a:cs typeface="Trebuchet MS"/>
              </a:rPr>
              <a:t>региональных</a:t>
            </a:r>
            <a:r>
              <a:rPr sz="1100" b="0" spc="-45" dirty="0">
                <a:latin typeface="Trebuchet MS"/>
                <a:cs typeface="Trebuchet MS"/>
              </a:rPr>
              <a:t> </a:t>
            </a:r>
            <a:r>
              <a:rPr sz="1100" b="0" spc="-10" dirty="0">
                <a:latin typeface="Trebuchet MS"/>
                <a:cs typeface="Trebuchet MS"/>
              </a:rPr>
              <a:t>отделений</a:t>
            </a:r>
            <a:endParaRPr sz="11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rebuchet MS"/>
              <a:cs typeface="Trebuchet MS"/>
            </a:endParaRPr>
          </a:p>
          <a:p>
            <a:pPr marL="24130" marR="650240">
              <a:lnSpc>
                <a:spcPct val="102200"/>
              </a:lnSpc>
              <a:spcBef>
                <a:spcPts val="5"/>
              </a:spcBef>
              <a:tabLst>
                <a:tab pos="3683635" algn="l"/>
              </a:tabLst>
            </a:pPr>
            <a:r>
              <a:rPr sz="1050" spc="-10" dirty="0">
                <a:solidFill>
                  <a:srgbClr val="4B21B1"/>
                </a:solidFill>
              </a:rPr>
              <a:t>Представительный </a:t>
            </a:r>
            <a:r>
              <a:rPr sz="1050" spc="-20" dirty="0">
                <a:solidFill>
                  <a:srgbClr val="4B21B1"/>
                </a:solidFill>
              </a:rPr>
              <a:t>орган, </a:t>
            </a:r>
            <a:r>
              <a:rPr sz="1050" dirty="0">
                <a:solidFill>
                  <a:srgbClr val="4B21B1"/>
                </a:solidFill>
              </a:rPr>
              <a:t>формирующийся </a:t>
            </a:r>
            <a:r>
              <a:rPr sz="1050" spc="5" dirty="0">
                <a:solidFill>
                  <a:srgbClr val="4B21B1"/>
                </a:solidFill>
              </a:rPr>
              <a:t>из </a:t>
            </a:r>
            <a:r>
              <a:rPr sz="1050" spc="-10" dirty="0">
                <a:solidFill>
                  <a:srgbClr val="4B21B1"/>
                </a:solidFill>
              </a:rPr>
              <a:t>числа </a:t>
            </a:r>
            <a:r>
              <a:rPr sz="1050" spc="-5" dirty="0">
                <a:solidFill>
                  <a:srgbClr val="4B21B1"/>
                </a:solidFill>
              </a:rPr>
              <a:t> </a:t>
            </a:r>
            <a:r>
              <a:rPr sz="1050" spc="-10" dirty="0">
                <a:solidFill>
                  <a:srgbClr val="4B21B1"/>
                </a:solidFill>
              </a:rPr>
              <a:t>участников-обучающихся  </a:t>
            </a:r>
            <a:r>
              <a:rPr sz="1050" b="0" u="sng" spc="5" dirty="0">
                <a:solidFill>
                  <a:srgbClr val="4B21B1"/>
                </a:solidFill>
                <a:uFill>
                  <a:solidFill>
                    <a:srgbClr val="4B21B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b="0" u="sng" dirty="0">
                <a:solidFill>
                  <a:srgbClr val="4B21B1"/>
                </a:solidFill>
                <a:uFill>
                  <a:solidFill>
                    <a:srgbClr val="4B21B1"/>
                  </a:solidFill>
                </a:uFill>
                <a:latin typeface="Times New Roman"/>
                <a:cs typeface="Times New Roman"/>
              </a:rPr>
              <a:t>	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/>
              <a:t>Также</a:t>
            </a:r>
            <a:r>
              <a:rPr sz="1200" spc="-40" dirty="0"/>
              <a:t> </a:t>
            </a:r>
            <a:r>
              <a:rPr sz="1200" spc="70" dirty="0"/>
              <a:t>в</a:t>
            </a:r>
            <a:r>
              <a:rPr sz="1200" spc="-35" dirty="0"/>
              <a:t> </a:t>
            </a:r>
            <a:r>
              <a:rPr sz="1200" spc="10" dirty="0"/>
              <a:t>состав</a:t>
            </a:r>
            <a:r>
              <a:rPr sz="1200" spc="-40" dirty="0"/>
              <a:t> </a:t>
            </a:r>
            <a:r>
              <a:rPr sz="1200" spc="15" dirty="0"/>
              <a:t>первичного</a:t>
            </a:r>
            <a:r>
              <a:rPr sz="1200" spc="-35" dirty="0"/>
              <a:t> </a:t>
            </a:r>
            <a:r>
              <a:rPr sz="1200" spc="-5" dirty="0"/>
              <a:t>отделения</a:t>
            </a:r>
            <a:r>
              <a:rPr sz="1200" spc="-40" dirty="0"/>
              <a:t> </a:t>
            </a:r>
            <a:r>
              <a:rPr sz="1200" spc="-20" dirty="0"/>
              <a:t>входят:</a:t>
            </a:r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5788032" y="4607059"/>
            <a:ext cx="48260" cy="48260"/>
          </a:xfrm>
          <a:custGeom>
            <a:avLst/>
            <a:gdLst/>
            <a:ahLst/>
            <a:cxnLst/>
            <a:rect l="l" t="t" r="r" b="b"/>
            <a:pathLst>
              <a:path w="48260" h="48260">
                <a:moveTo>
                  <a:pt x="24117" y="0"/>
                </a:moveTo>
                <a:lnTo>
                  <a:pt x="14728" y="1896"/>
                </a:lnTo>
                <a:lnTo>
                  <a:pt x="7062" y="7069"/>
                </a:lnTo>
                <a:lnTo>
                  <a:pt x="1894" y="14739"/>
                </a:lnTo>
                <a:lnTo>
                  <a:pt x="0" y="24130"/>
                </a:lnTo>
                <a:lnTo>
                  <a:pt x="1894" y="33520"/>
                </a:lnTo>
                <a:lnTo>
                  <a:pt x="7062" y="41190"/>
                </a:lnTo>
                <a:lnTo>
                  <a:pt x="14728" y="46363"/>
                </a:lnTo>
                <a:lnTo>
                  <a:pt x="24117" y="48260"/>
                </a:lnTo>
                <a:lnTo>
                  <a:pt x="33513" y="46363"/>
                </a:lnTo>
                <a:lnTo>
                  <a:pt x="41182" y="41190"/>
                </a:lnTo>
                <a:lnTo>
                  <a:pt x="46352" y="33520"/>
                </a:lnTo>
                <a:lnTo>
                  <a:pt x="48247" y="24130"/>
                </a:lnTo>
                <a:lnTo>
                  <a:pt x="46352" y="14739"/>
                </a:lnTo>
                <a:lnTo>
                  <a:pt x="41182" y="7069"/>
                </a:lnTo>
                <a:lnTo>
                  <a:pt x="33513" y="1896"/>
                </a:lnTo>
                <a:lnTo>
                  <a:pt x="2411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58524" y="633182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656" y="0"/>
                </a:moveTo>
                <a:lnTo>
                  <a:pt x="11396" y="1466"/>
                </a:lnTo>
                <a:lnTo>
                  <a:pt x="5465" y="5465"/>
                </a:lnTo>
                <a:lnTo>
                  <a:pt x="1466" y="11396"/>
                </a:lnTo>
                <a:lnTo>
                  <a:pt x="0" y="18656"/>
                </a:lnTo>
                <a:lnTo>
                  <a:pt x="1466" y="25916"/>
                </a:lnTo>
                <a:lnTo>
                  <a:pt x="5465" y="31846"/>
                </a:lnTo>
                <a:lnTo>
                  <a:pt x="11396" y="35845"/>
                </a:lnTo>
                <a:lnTo>
                  <a:pt x="18656" y="37312"/>
                </a:lnTo>
                <a:lnTo>
                  <a:pt x="25916" y="35845"/>
                </a:lnTo>
                <a:lnTo>
                  <a:pt x="31846" y="31846"/>
                </a:lnTo>
                <a:lnTo>
                  <a:pt x="35845" y="25916"/>
                </a:lnTo>
                <a:lnTo>
                  <a:pt x="37312" y="18656"/>
                </a:lnTo>
                <a:lnTo>
                  <a:pt x="35845" y="11396"/>
                </a:lnTo>
                <a:lnTo>
                  <a:pt x="31846" y="5465"/>
                </a:lnTo>
                <a:lnTo>
                  <a:pt x="25916" y="1466"/>
                </a:lnTo>
                <a:lnTo>
                  <a:pt x="1865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58524" y="648795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656" y="0"/>
                </a:moveTo>
                <a:lnTo>
                  <a:pt x="11396" y="1466"/>
                </a:lnTo>
                <a:lnTo>
                  <a:pt x="5465" y="5465"/>
                </a:lnTo>
                <a:lnTo>
                  <a:pt x="1466" y="11396"/>
                </a:lnTo>
                <a:lnTo>
                  <a:pt x="0" y="18656"/>
                </a:lnTo>
                <a:lnTo>
                  <a:pt x="1466" y="25916"/>
                </a:lnTo>
                <a:lnTo>
                  <a:pt x="5465" y="31846"/>
                </a:lnTo>
                <a:lnTo>
                  <a:pt x="11396" y="35845"/>
                </a:lnTo>
                <a:lnTo>
                  <a:pt x="18656" y="37312"/>
                </a:lnTo>
                <a:lnTo>
                  <a:pt x="25916" y="35845"/>
                </a:lnTo>
                <a:lnTo>
                  <a:pt x="31846" y="31846"/>
                </a:lnTo>
                <a:lnTo>
                  <a:pt x="35845" y="25916"/>
                </a:lnTo>
                <a:lnTo>
                  <a:pt x="37312" y="18656"/>
                </a:lnTo>
                <a:lnTo>
                  <a:pt x="35845" y="11396"/>
                </a:lnTo>
                <a:lnTo>
                  <a:pt x="31846" y="5465"/>
                </a:lnTo>
                <a:lnTo>
                  <a:pt x="25916" y="1466"/>
                </a:lnTo>
                <a:lnTo>
                  <a:pt x="1865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58524" y="6619339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656" y="0"/>
                </a:moveTo>
                <a:lnTo>
                  <a:pt x="11396" y="1466"/>
                </a:lnTo>
                <a:lnTo>
                  <a:pt x="5465" y="5465"/>
                </a:lnTo>
                <a:lnTo>
                  <a:pt x="1466" y="11396"/>
                </a:lnTo>
                <a:lnTo>
                  <a:pt x="0" y="18656"/>
                </a:lnTo>
                <a:lnTo>
                  <a:pt x="1466" y="25916"/>
                </a:lnTo>
                <a:lnTo>
                  <a:pt x="5465" y="31846"/>
                </a:lnTo>
                <a:lnTo>
                  <a:pt x="11396" y="35845"/>
                </a:lnTo>
                <a:lnTo>
                  <a:pt x="18656" y="37312"/>
                </a:lnTo>
                <a:lnTo>
                  <a:pt x="25916" y="35845"/>
                </a:lnTo>
                <a:lnTo>
                  <a:pt x="31846" y="31846"/>
                </a:lnTo>
                <a:lnTo>
                  <a:pt x="35845" y="25916"/>
                </a:lnTo>
                <a:lnTo>
                  <a:pt x="37312" y="18656"/>
                </a:lnTo>
                <a:lnTo>
                  <a:pt x="35845" y="11396"/>
                </a:lnTo>
                <a:lnTo>
                  <a:pt x="31846" y="5465"/>
                </a:lnTo>
                <a:lnTo>
                  <a:pt x="25916" y="1466"/>
                </a:lnTo>
                <a:lnTo>
                  <a:pt x="1865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58524" y="676589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5">
                <a:moveTo>
                  <a:pt x="18656" y="0"/>
                </a:moveTo>
                <a:lnTo>
                  <a:pt x="11396" y="1466"/>
                </a:lnTo>
                <a:lnTo>
                  <a:pt x="5465" y="5465"/>
                </a:lnTo>
                <a:lnTo>
                  <a:pt x="1466" y="11396"/>
                </a:lnTo>
                <a:lnTo>
                  <a:pt x="0" y="18656"/>
                </a:lnTo>
                <a:lnTo>
                  <a:pt x="1466" y="25916"/>
                </a:lnTo>
                <a:lnTo>
                  <a:pt x="5465" y="31846"/>
                </a:lnTo>
                <a:lnTo>
                  <a:pt x="11396" y="35845"/>
                </a:lnTo>
                <a:lnTo>
                  <a:pt x="18656" y="37312"/>
                </a:lnTo>
                <a:lnTo>
                  <a:pt x="25916" y="35845"/>
                </a:lnTo>
                <a:lnTo>
                  <a:pt x="31846" y="31846"/>
                </a:lnTo>
                <a:lnTo>
                  <a:pt x="35845" y="25916"/>
                </a:lnTo>
                <a:lnTo>
                  <a:pt x="37312" y="18656"/>
                </a:lnTo>
                <a:lnTo>
                  <a:pt x="35845" y="11396"/>
                </a:lnTo>
                <a:lnTo>
                  <a:pt x="31846" y="5465"/>
                </a:lnTo>
                <a:lnTo>
                  <a:pt x="25916" y="1466"/>
                </a:lnTo>
                <a:lnTo>
                  <a:pt x="18656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404037" y="6087917"/>
            <a:ext cx="1096645" cy="782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20"/>
              </a:spcBef>
            </a:pPr>
            <a:r>
              <a:rPr sz="1050" b="1" spc="55" dirty="0">
                <a:solidFill>
                  <a:srgbClr val="4B21B1"/>
                </a:solidFill>
                <a:latin typeface="Trebuchet MS"/>
                <a:cs typeface="Trebuchet MS"/>
              </a:rPr>
              <a:t>СЕКРЕТАРЬ</a:t>
            </a: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ts val="900"/>
              </a:lnSpc>
              <a:spcBef>
                <a:spcPts val="190"/>
              </a:spcBef>
            </a:pPr>
            <a:r>
              <a:rPr sz="850" spc="10" dirty="0">
                <a:latin typeface="Trebuchet MS"/>
                <a:cs typeface="Trebuchet MS"/>
              </a:rPr>
              <a:t>выборная </a:t>
            </a:r>
            <a:r>
              <a:rPr sz="850" spc="-10" dirty="0">
                <a:latin typeface="Trebuchet MS"/>
                <a:cs typeface="Trebuchet MS"/>
              </a:rPr>
              <a:t>должность </a:t>
            </a:r>
            <a:r>
              <a:rPr sz="850" spc="-245" dirty="0">
                <a:latin typeface="Trebuchet MS"/>
                <a:cs typeface="Trebuchet MS"/>
              </a:rPr>
              <a:t> </a:t>
            </a:r>
            <a:r>
              <a:rPr sz="850" spc="15" dirty="0">
                <a:latin typeface="Trebuchet MS"/>
                <a:cs typeface="Trebuchet MS"/>
              </a:rPr>
              <a:t>из </a:t>
            </a:r>
            <a:r>
              <a:rPr sz="850" spc="-5" dirty="0">
                <a:latin typeface="Trebuchet MS"/>
                <a:cs typeface="Trebuchet MS"/>
              </a:rPr>
              <a:t>числа участников </a:t>
            </a:r>
            <a:r>
              <a:rPr sz="850" dirty="0">
                <a:latin typeface="Trebuchet MS"/>
                <a:cs typeface="Trebuchet MS"/>
              </a:rPr>
              <a:t> Совета(оформление </a:t>
            </a:r>
            <a:r>
              <a:rPr sz="850" spc="5" dirty="0">
                <a:latin typeface="Trebuchet MS"/>
                <a:cs typeface="Trebuchet MS"/>
              </a:rPr>
              <a:t> протокола</a:t>
            </a:r>
            <a:r>
              <a:rPr sz="850" spc="-35" dirty="0">
                <a:latin typeface="Trebuchet MS"/>
                <a:cs typeface="Trebuchet MS"/>
              </a:rPr>
              <a:t> </a:t>
            </a:r>
            <a:r>
              <a:rPr sz="850" spc="5" dirty="0">
                <a:latin typeface="Trebuchet MS"/>
                <a:cs typeface="Trebuchet MS"/>
              </a:rPr>
              <a:t>заседания  </a:t>
            </a:r>
            <a:r>
              <a:rPr sz="850" dirty="0">
                <a:latin typeface="Trebuchet MS"/>
                <a:cs typeface="Trebuchet MS"/>
              </a:rPr>
              <a:t>Совета)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83717" y="6087917"/>
            <a:ext cx="1247140" cy="478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0480">
              <a:lnSpc>
                <a:spcPts val="1130"/>
              </a:lnSpc>
              <a:spcBef>
                <a:spcPts val="120"/>
              </a:spcBef>
            </a:pPr>
            <a:r>
              <a:rPr sz="1050" b="1" spc="75" dirty="0">
                <a:solidFill>
                  <a:srgbClr val="4B21B1"/>
                </a:solidFill>
                <a:latin typeface="Trebuchet MS"/>
                <a:cs typeface="Trebuchet MS"/>
              </a:rPr>
              <a:t>ЛИДЕРЫ</a:t>
            </a:r>
            <a:endParaRPr sz="1050">
              <a:latin typeface="Trebuchet MS"/>
              <a:cs typeface="Trebuchet MS"/>
            </a:endParaRPr>
          </a:p>
          <a:p>
            <a:pPr marL="30480">
              <a:lnSpc>
                <a:spcPts val="1130"/>
              </a:lnSpc>
            </a:pPr>
            <a:r>
              <a:rPr sz="1050" b="1" spc="25" dirty="0">
                <a:solidFill>
                  <a:srgbClr val="4B21B1"/>
                </a:solidFill>
                <a:latin typeface="Trebuchet MS"/>
                <a:cs typeface="Trebuchet MS"/>
              </a:rPr>
              <a:t>направлений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850" spc="-5" dirty="0">
                <a:latin typeface="Trebuchet MS"/>
                <a:cs typeface="Trebuchet MS"/>
              </a:rPr>
              <a:t>участники-обучающиеся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9079" y="3082632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987" y="0"/>
                </a:moveTo>
                <a:lnTo>
                  <a:pt x="16480" y="2120"/>
                </a:lnTo>
                <a:lnTo>
                  <a:pt x="7902" y="7902"/>
                </a:lnTo>
                <a:lnTo>
                  <a:pt x="2120" y="16480"/>
                </a:lnTo>
                <a:lnTo>
                  <a:pt x="0" y="26987"/>
                </a:lnTo>
                <a:lnTo>
                  <a:pt x="2120" y="37494"/>
                </a:lnTo>
                <a:lnTo>
                  <a:pt x="7902" y="46072"/>
                </a:lnTo>
                <a:lnTo>
                  <a:pt x="16480" y="51854"/>
                </a:lnTo>
                <a:lnTo>
                  <a:pt x="26987" y="53975"/>
                </a:lnTo>
                <a:lnTo>
                  <a:pt x="37494" y="51854"/>
                </a:lnTo>
                <a:lnTo>
                  <a:pt x="46072" y="46072"/>
                </a:lnTo>
                <a:lnTo>
                  <a:pt x="51854" y="37494"/>
                </a:lnTo>
                <a:lnTo>
                  <a:pt x="53975" y="26987"/>
                </a:lnTo>
                <a:lnTo>
                  <a:pt x="51854" y="16480"/>
                </a:lnTo>
                <a:lnTo>
                  <a:pt x="46072" y="7902"/>
                </a:lnTo>
                <a:lnTo>
                  <a:pt x="37494" y="2120"/>
                </a:lnTo>
                <a:lnTo>
                  <a:pt x="2698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9079" y="3306668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987" y="0"/>
                </a:moveTo>
                <a:lnTo>
                  <a:pt x="16480" y="2120"/>
                </a:lnTo>
                <a:lnTo>
                  <a:pt x="7902" y="7902"/>
                </a:lnTo>
                <a:lnTo>
                  <a:pt x="2120" y="16480"/>
                </a:lnTo>
                <a:lnTo>
                  <a:pt x="0" y="26987"/>
                </a:lnTo>
                <a:lnTo>
                  <a:pt x="2120" y="37494"/>
                </a:lnTo>
                <a:lnTo>
                  <a:pt x="7902" y="46072"/>
                </a:lnTo>
                <a:lnTo>
                  <a:pt x="16480" y="51854"/>
                </a:lnTo>
                <a:lnTo>
                  <a:pt x="26987" y="53975"/>
                </a:lnTo>
                <a:lnTo>
                  <a:pt x="37494" y="51854"/>
                </a:lnTo>
                <a:lnTo>
                  <a:pt x="46072" y="46072"/>
                </a:lnTo>
                <a:lnTo>
                  <a:pt x="51854" y="37494"/>
                </a:lnTo>
                <a:lnTo>
                  <a:pt x="53975" y="26987"/>
                </a:lnTo>
                <a:lnTo>
                  <a:pt x="51854" y="16480"/>
                </a:lnTo>
                <a:lnTo>
                  <a:pt x="46072" y="7902"/>
                </a:lnTo>
                <a:lnTo>
                  <a:pt x="37494" y="2120"/>
                </a:lnTo>
                <a:lnTo>
                  <a:pt x="26987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47343" y="6190758"/>
            <a:ext cx="0" cy="647065"/>
          </a:xfrm>
          <a:custGeom>
            <a:avLst/>
            <a:gdLst/>
            <a:ahLst/>
            <a:cxnLst/>
            <a:rect l="l" t="t" r="r" b="b"/>
            <a:pathLst>
              <a:path h="647065">
                <a:moveTo>
                  <a:pt x="0" y="0"/>
                </a:moveTo>
                <a:lnTo>
                  <a:pt x="0" y="647052"/>
                </a:lnTo>
              </a:path>
            </a:pathLst>
          </a:custGeom>
          <a:ln w="12700">
            <a:solidFill>
              <a:srgbClr val="4B2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24678" y="6190758"/>
            <a:ext cx="0" cy="647065"/>
          </a:xfrm>
          <a:custGeom>
            <a:avLst/>
            <a:gdLst/>
            <a:ahLst/>
            <a:cxnLst/>
            <a:rect l="l" t="t" r="r" b="b"/>
            <a:pathLst>
              <a:path h="647065">
                <a:moveTo>
                  <a:pt x="0" y="0"/>
                </a:moveTo>
                <a:lnTo>
                  <a:pt x="0" y="647052"/>
                </a:lnTo>
              </a:path>
            </a:pathLst>
          </a:custGeom>
          <a:ln w="12700">
            <a:solidFill>
              <a:srgbClr val="4B2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244051" y="7186427"/>
            <a:ext cx="243204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5" dirty="0">
                <a:latin typeface="Trebuchet MS"/>
                <a:cs typeface="Trebuchet MS"/>
              </a:rPr>
              <a:t>07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40" y="204225"/>
            <a:ext cx="4203700" cy="777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50" spc="65" dirty="0"/>
              <a:t>СТРУКТУРА</a:t>
            </a:r>
            <a:endParaRPr sz="2450"/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spc="135" dirty="0"/>
              <a:t>ПЕРВИЧНОГО</a:t>
            </a:r>
            <a:r>
              <a:rPr sz="2450" spc="-160" dirty="0"/>
              <a:t> </a:t>
            </a:r>
            <a:r>
              <a:rPr sz="2450" spc="65" dirty="0"/>
              <a:t>ОТДЕЛЕНИЯ</a:t>
            </a:r>
            <a:endParaRPr sz="2450"/>
          </a:p>
        </p:txBody>
      </p:sp>
      <p:sp>
        <p:nvSpPr>
          <p:cNvPr id="3" name="object 3"/>
          <p:cNvSpPr txBox="1"/>
          <p:nvPr/>
        </p:nvSpPr>
        <p:spPr>
          <a:xfrm>
            <a:off x="5427593" y="4760526"/>
            <a:ext cx="4799330" cy="1301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sz="1650" spc="95" dirty="0">
                <a:solidFill>
                  <a:srgbClr val="4B21B1"/>
                </a:solidFill>
                <a:latin typeface="Trebuchet MS"/>
                <a:cs typeface="Trebuchet MS"/>
              </a:rPr>
              <a:t>По </a:t>
            </a:r>
            <a:r>
              <a:rPr sz="1650" spc="-20" dirty="0">
                <a:solidFill>
                  <a:srgbClr val="4B21B1"/>
                </a:solidFill>
                <a:latin typeface="Trebuchet MS"/>
                <a:cs typeface="Trebuchet MS"/>
              </a:rPr>
              <a:t>необходимости, </a:t>
            </a:r>
            <a:r>
              <a:rPr sz="1650" spc="-15" dirty="0">
                <a:solidFill>
                  <a:srgbClr val="4B21B1"/>
                </a:solidFill>
                <a:latin typeface="Trebuchet MS"/>
                <a:cs typeface="Trebuchet MS"/>
              </a:rPr>
              <a:t>структура </a:t>
            </a:r>
            <a:r>
              <a:rPr sz="1650" spc="20" dirty="0">
                <a:solidFill>
                  <a:srgbClr val="4B21B1"/>
                </a:solidFill>
                <a:latin typeface="Trebuchet MS"/>
                <a:cs typeface="Trebuchet MS"/>
              </a:rPr>
              <a:t>первичного </a:t>
            </a:r>
            <a:r>
              <a:rPr sz="1650" spc="2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650" spc="-5" dirty="0">
                <a:solidFill>
                  <a:srgbClr val="4B21B1"/>
                </a:solidFill>
                <a:latin typeface="Trebuchet MS"/>
                <a:cs typeface="Trebuchet MS"/>
              </a:rPr>
              <a:t>отделения</a:t>
            </a:r>
            <a:r>
              <a:rPr sz="1650" spc="-70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4B21B1"/>
                </a:solidFill>
                <a:latin typeface="Trebuchet MS"/>
                <a:cs typeface="Trebuchet MS"/>
              </a:rPr>
              <a:t>может</a:t>
            </a:r>
            <a:r>
              <a:rPr sz="1650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650" spc="5" dirty="0">
                <a:solidFill>
                  <a:srgbClr val="4B21B1"/>
                </a:solidFill>
                <a:latin typeface="Trebuchet MS"/>
                <a:cs typeface="Trebuchet MS"/>
              </a:rPr>
              <a:t>видоизменяться</a:t>
            </a:r>
            <a:r>
              <a:rPr sz="1650" spc="-70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650" spc="50" dirty="0">
                <a:solidFill>
                  <a:srgbClr val="4B21B1"/>
                </a:solidFill>
                <a:latin typeface="Trebuchet MS"/>
                <a:cs typeface="Trebuchet MS"/>
              </a:rPr>
              <a:t>в</a:t>
            </a:r>
            <a:r>
              <a:rPr sz="1650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650" spc="-5" dirty="0">
                <a:solidFill>
                  <a:srgbClr val="4B21B1"/>
                </a:solidFill>
                <a:latin typeface="Trebuchet MS"/>
                <a:cs typeface="Trebuchet MS"/>
              </a:rPr>
              <a:t>зависимости </a:t>
            </a:r>
            <a:r>
              <a:rPr sz="1650" spc="-484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650" spc="-15" dirty="0">
                <a:solidFill>
                  <a:srgbClr val="4B21B1"/>
                </a:solidFill>
                <a:latin typeface="Trebuchet MS"/>
                <a:cs typeface="Trebuchet MS"/>
              </a:rPr>
              <a:t>от </a:t>
            </a:r>
            <a:r>
              <a:rPr sz="1650" spc="-30" dirty="0">
                <a:solidFill>
                  <a:srgbClr val="4B21B1"/>
                </a:solidFill>
                <a:latin typeface="Trebuchet MS"/>
                <a:cs typeface="Trebuchet MS"/>
              </a:rPr>
              <a:t>численности, комплектации, </a:t>
            </a:r>
            <a:r>
              <a:rPr sz="1650" dirty="0">
                <a:solidFill>
                  <a:srgbClr val="4B21B1"/>
                </a:solidFill>
                <a:latin typeface="Trebuchet MS"/>
                <a:cs typeface="Trebuchet MS"/>
              </a:rPr>
              <a:t>сложившихся </a:t>
            </a:r>
            <a:r>
              <a:rPr sz="1650" spc="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650" spc="-25" dirty="0">
                <a:solidFill>
                  <a:srgbClr val="4B21B1"/>
                </a:solidFill>
                <a:latin typeface="Trebuchet MS"/>
                <a:cs typeface="Trebuchet MS"/>
              </a:rPr>
              <a:t>традиций </a:t>
            </a:r>
            <a:r>
              <a:rPr sz="1650" spc="-40" dirty="0">
                <a:solidFill>
                  <a:srgbClr val="4B21B1"/>
                </a:solidFill>
                <a:latin typeface="Trebuchet MS"/>
                <a:cs typeface="Trebuchet MS"/>
              </a:rPr>
              <a:t>и </a:t>
            </a:r>
            <a:r>
              <a:rPr sz="1650" spc="-15" dirty="0">
                <a:solidFill>
                  <a:srgbClr val="4B21B1"/>
                </a:solidFill>
                <a:latin typeface="Trebuchet MS"/>
                <a:cs typeface="Trebuchet MS"/>
              </a:rPr>
              <a:t>от </a:t>
            </a:r>
            <a:r>
              <a:rPr sz="1650" spc="-20" dirty="0">
                <a:solidFill>
                  <a:srgbClr val="4B21B1"/>
                </a:solidFill>
                <a:latin typeface="Trebuchet MS"/>
                <a:cs typeface="Trebuchet MS"/>
              </a:rPr>
              <a:t>других </a:t>
            </a:r>
            <a:r>
              <a:rPr sz="1650" spc="-5" dirty="0">
                <a:solidFill>
                  <a:srgbClr val="4B21B1"/>
                </a:solidFill>
                <a:latin typeface="Trebuchet MS"/>
                <a:cs typeface="Trebuchet MS"/>
              </a:rPr>
              <a:t>значимых </a:t>
            </a:r>
            <a:r>
              <a:rPr sz="1650" spc="-10" dirty="0">
                <a:solidFill>
                  <a:srgbClr val="4B21B1"/>
                </a:solidFill>
                <a:latin typeface="Trebuchet MS"/>
                <a:cs typeface="Trebuchet MS"/>
              </a:rPr>
              <a:t>факторов, </a:t>
            </a:r>
            <a:r>
              <a:rPr sz="1650" spc="-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650" spc="5" dirty="0">
                <a:solidFill>
                  <a:srgbClr val="4B21B1"/>
                </a:solidFill>
                <a:latin typeface="Trebuchet MS"/>
                <a:cs typeface="Trebuchet MS"/>
              </a:rPr>
              <a:t>влияющих</a:t>
            </a:r>
            <a:r>
              <a:rPr sz="1650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B21B1"/>
                </a:solidFill>
                <a:latin typeface="Trebuchet MS"/>
                <a:cs typeface="Trebuchet MS"/>
              </a:rPr>
              <a:t>на</a:t>
            </a:r>
            <a:r>
              <a:rPr sz="1650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650" spc="-5" dirty="0">
                <a:solidFill>
                  <a:srgbClr val="4B21B1"/>
                </a:solidFill>
                <a:latin typeface="Trebuchet MS"/>
                <a:cs typeface="Trebuchet MS"/>
              </a:rPr>
              <a:t>деятельность</a:t>
            </a:r>
            <a:r>
              <a:rPr sz="1650" spc="-6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650" spc="-10" dirty="0">
                <a:solidFill>
                  <a:srgbClr val="4B21B1"/>
                </a:solidFill>
                <a:latin typeface="Trebuchet MS"/>
                <a:cs typeface="Trebuchet MS"/>
              </a:rPr>
              <a:t>организации.</a:t>
            </a:r>
            <a:endParaRPr sz="165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7306" y="1676615"/>
            <a:ext cx="4427225" cy="4648354"/>
            <a:chOff x="447306" y="1676615"/>
            <a:chExt cx="4427225" cy="4648354"/>
          </a:xfrm>
        </p:grpSpPr>
        <p:sp>
          <p:nvSpPr>
            <p:cNvPr id="5" name="object 5"/>
            <p:cNvSpPr/>
            <p:nvPr/>
          </p:nvSpPr>
          <p:spPr>
            <a:xfrm>
              <a:off x="447306" y="1676615"/>
              <a:ext cx="4427220" cy="2230755"/>
            </a:xfrm>
            <a:custGeom>
              <a:avLst/>
              <a:gdLst/>
              <a:ahLst/>
              <a:cxnLst/>
              <a:rect l="l" t="t" r="r" b="b"/>
              <a:pathLst>
                <a:path w="4427220" h="2230754">
                  <a:moveTo>
                    <a:pt x="4295787" y="1705165"/>
                  </a:moveTo>
                  <a:lnTo>
                    <a:pt x="4287825" y="1655800"/>
                  </a:lnTo>
                  <a:lnTo>
                    <a:pt x="4265650" y="1612912"/>
                  </a:lnTo>
                  <a:lnTo>
                    <a:pt x="4231830" y="1579092"/>
                  </a:lnTo>
                  <a:lnTo>
                    <a:pt x="4188942" y="1556918"/>
                  </a:lnTo>
                  <a:lnTo>
                    <a:pt x="4139565" y="1548942"/>
                  </a:lnTo>
                  <a:lnTo>
                    <a:pt x="283235" y="1548942"/>
                  </a:lnTo>
                  <a:lnTo>
                    <a:pt x="233857" y="1556918"/>
                  </a:lnTo>
                  <a:lnTo>
                    <a:pt x="190969" y="1579092"/>
                  </a:lnTo>
                  <a:lnTo>
                    <a:pt x="157149" y="1612912"/>
                  </a:lnTo>
                  <a:lnTo>
                    <a:pt x="134962" y="1655800"/>
                  </a:lnTo>
                  <a:lnTo>
                    <a:pt x="127000" y="1705165"/>
                  </a:lnTo>
                  <a:lnTo>
                    <a:pt x="127000" y="2074176"/>
                  </a:lnTo>
                  <a:lnTo>
                    <a:pt x="134962" y="2123567"/>
                  </a:lnTo>
                  <a:lnTo>
                    <a:pt x="157149" y="2166442"/>
                  </a:lnTo>
                  <a:lnTo>
                    <a:pt x="190969" y="2200262"/>
                  </a:lnTo>
                  <a:lnTo>
                    <a:pt x="233857" y="2222436"/>
                  </a:lnTo>
                  <a:lnTo>
                    <a:pt x="283235" y="2230399"/>
                  </a:lnTo>
                  <a:lnTo>
                    <a:pt x="4139565" y="2230399"/>
                  </a:lnTo>
                  <a:lnTo>
                    <a:pt x="4188942" y="2222436"/>
                  </a:lnTo>
                  <a:lnTo>
                    <a:pt x="4231830" y="2200262"/>
                  </a:lnTo>
                  <a:lnTo>
                    <a:pt x="4265650" y="2166442"/>
                  </a:lnTo>
                  <a:lnTo>
                    <a:pt x="4287825" y="2123567"/>
                  </a:lnTo>
                  <a:lnTo>
                    <a:pt x="4295787" y="2074176"/>
                  </a:lnTo>
                  <a:lnTo>
                    <a:pt x="4295787" y="1705165"/>
                  </a:lnTo>
                  <a:close/>
                </a:path>
                <a:path w="4427220" h="2230754">
                  <a:moveTo>
                    <a:pt x="4426839" y="156222"/>
                  </a:moveTo>
                  <a:lnTo>
                    <a:pt x="4418876" y="106845"/>
                  </a:lnTo>
                  <a:lnTo>
                    <a:pt x="4396702" y="63957"/>
                  </a:lnTo>
                  <a:lnTo>
                    <a:pt x="4362882" y="30149"/>
                  </a:lnTo>
                  <a:lnTo>
                    <a:pt x="4319994" y="7962"/>
                  </a:lnTo>
                  <a:lnTo>
                    <a:pt x="4270616" y="0"/>
                  </a:lnTo>
                  <a:lnTo>
                    <a:pt x="156222" y="0"/>
                  </a:lnTo>
                  <a:lnTo>
                    <a:pt x="106845" y="7962"/>
                  </a:lnTo>
                  <a:lnTo>
                    <a:pt x="63957" y="30149"/>
                  </a:lnTo>
                  <a:lnTo>
                    <a:pt x="30137" y="63957"/>
                  </a:lnTo>
                  <a:lnTo>
                    <a:pt x="7962" y="106845"/>
                  </a:lnTo>
                  <a:lnTo>
                    <a:pt x="0" y="156222"/>
                  </a:lnTo>
                  <a:lnTo>
                    <a:pt x="0" y="722871"/>
                  </a:lnTo>
                  <a:lnTo>
                    <a:pt x="7962" y="772248"/>
                  </a:lnTo>
                  <a:lnTo>
                    <a:pt x="30137" y="815136"/>
                  </a:lnTo>
                  <a:lnTo>
                    <a:pt x="63957" y="848956"/>
                  </a:lnTo>
                  <a:lnTo>
                    <a:pt x="106845" y="871131"/>
                  </a:lnTo>
                  <a:lnTo>
                    <a:pt x="156222" y="879094"/>
                  </a:lnTo>
                  <a:lnTo>
                    <a:pt x="4270616" y="879094"/>
                  </a:lnTo>
                  <a:lnTo>
                    <a:pt x="4319994" y="871131"/>
                  </a:lnTo>
                  <a:lnTo>
                    <a:pt x="4362882" y="848956"/>
                  </a:lnTo>
                  <a:lnTo>
                    <a:pt x="4396702" y="815136"/>
                  </a:lnTo>
                  <a:lnTo>
                    <a:pt x="4418876" y="772248"/>
                  </a:lnTo>
                  <a:lnTo>
                    <a:pt x="4426839" y="722871"/>
                  </a:lnTo>
                  <a:lnTo>
                    <a:pt x="4426839" y="156222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447311" y="2793121"/>
              <a:ext cx="4427220" cy="2261235"/>
            </a:xfrm>
            <a:custGeom>
              <a:avLst/>
              <a:gdLst/>
              <a:ahLst/>
              <a:cxnLst/>
              <a:rect l="l" t="t" r="r" b="b"/>
              <a:pathLst>
                <a:path w="4427220" h="2261235">
                  <a:moveTo>
                    <a:pt x="4270616" y="2260714"/>
                  </a:moveTo>
                  <a:lnTo>
                    <a:pt x="156222" y="2260714"/>
                  </a:lnTo>
                  <a:lnTo>
                    <a:pt x="106847" y="2252750"/>
                  </a:lnTo>
                  <a:lnTo>
                    <a:pt x="63963" y="2230573"/>
                  </a:lnTo>
                  <a:lnTo>
                    <a:pt x="30144" y="2196756"/>
                  </a:lnTo>
                  <a:lnTo>
                    <a:pt x="7965" y="2153871"/>
                  </a:lnTo>
                  <a:lnTo>
                    <a:pt x="0" y="2104491"/>
                  </a:lnTo>
                  <a:lnTo>
                    <a:pt x="0" y="156222"/>
                  </a:lnTo>
                  <a:lnTo>
                    <a:pt x="7965" y="106842"/>
                  </a:lnTo>
                  <a:lnTo>
                    <a:pt x="30144" y="63957"/>
                  </a:lnTo>
                  <a:lnTo>
                    <a:pt x="63963" y="30140"/>
                  </a:lnTo>
                  <a:lnTo>
                    <a:pt x="106847" y="7963"/>
                  </a:lnTo>
                  <a:lnTo>
                    <a:pt x="156222" y="0"/>
                  </a:lnTo>
                  <a:lnTo>
                    <a:pt x="4270616" y="0"/>
                  </a:lnTo>
                  <a:lnTo>
                    <a:pt x="4319996" y="7963"/>
                  </a:lnTo>
                  <a:lnTo>
                    <a:pt x="4362881" y="30140"/>
                  </a:lnTo>
                  <a:lnTo>
                    <a:pt x="4396698" y="63957"/>
                  </a:lnTo>
                  <a:lnTo>
                    <a:pt x="4418875" y="106842"/>
                  </a:lnTo>
                  <a:lnTo>
                    <a:pt x="4426839" y="156222"/>
                  </a:lnTo>
                  <a:lnTo>
                    <a:pt x="4426839" y="2104491"/>
                  </a:lnTo>
                  <a:lnTo>
                    <a:pt x="4418875" y="2153871"/>
                  </a:lnTo>
                  <a:lnTo>
                    <a:pt x="4396698" y="2196756"/>
                  </a:lnTo>
                  <a:lnTo>
                    <a:pt x="4362881" y="2230573"/>
                  </a:lnTo>
                  <a:lnTo>
                    <a:pt x="4319996" y="2252750"/>
                  </a:lnTo>
                  <a:lnTo>
                    <a:pt x="4270616" y="2260714"/>
                  </a:lnTo>
                  <a:close/>
                </a:path>
              </a:pathLst>
            </a:custGeom>
            <a:ln w="12700">
              <a:solidFill>
                <a:srgbClr val="4B2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6157" y="5248009"/>
              <a:ext cx="3578225" cy="1076960"/>
            </a:xfrm>
            <a:custGeom>
              <a:avLst/>
              <a:gdLst/>
              <a:ahLst/>
              <a:cxnLst/>
              <a:rect l="l" t="t" r="r" b="b"/>
              <a:pathLst>
                <a:path w="3578225" h="1076960">
                  <a:moveTo>
                    <a:pt x="3421608" y="1076807"/>
                  </a:moveTo>
                  <a:lnTo>
                    <a:pt x="156222" y="1076807"/>
                  </a:lnTo>
                  <a:lnTo>
                    <a:pt x="106842" y="1068843"/>
                  </a:lnTo>
                  <a:lnTo>
                    <a:pt x="63957" y="1046666"/>
                  </a:lnTo>
                  <a:lnTo>
                    <a:pt x="30140" y="1012849"/>
                  </a:lnTo>
                  <a:lnTo>
                    <a:pt x="7963" y="969965"/>
                  </a:lnTo>
                  <a:lnTo>
                    <a:pt x="0" y="920584"/>
                  </a:lnTo>
                  <a:lnTo>
                    <a:pt x="0" y="156235"/>
                  </a:lnTo>
                  <a:lnTo>
                    <a:pt x="7963" y="106853"/>
                  </a:lnTo>
                  <a:lnTo>
                    <a:pt x="30140" y="63965"/>
                  </a:lnTo>
                  <a:lnTo>
                    <a:pt x="63957" y="30145"/>
                  </a:lnTo>
                  <a:lnTo>
                    <a:pt x="106842" y="7965"/>
                  </a:lnTo>
                  <a:lnTo>
                    <a:pt x="156222" y="0"/>
                  </a:lnTo>
                  <a:lnTo>
                    <a:pt x="3421608" y="0"/>
                  </a:lnTo>
                  <a:lnTo>
                    <a:pt x="3470988" y="7965"/>
                  </a:lnTo>
                  <a:lnTo>
                    <a:pt x="3513873" y="30145"/>
                  </a:lnTo>
                  <a:lnTo>
                    <a:pt x="3547690" y="63965"/>
                  </a:lnTo>
                  <a:lnTo>
                    <a:pt x="3569867" y="106853"/>
                  </a:lnTo>
                  <a:lnTo>
                    <a:pt x="3577831" y="156235"/>
                  </a:lnTo>
                  <a:lnTo>
                    <a:pt x="3577831" y="920584"/>
                  </a:lnTo>
                  <a:lnTo>
                    <a:pt x="3569867" y="969965"/>
                  </a:lnTo>
                  <a:lnTo>
                    <a:pt x="3547690" y="1012849"/>
                  </a:lnTo>
                  <a:lnTo>
                    <a:pt x="3513873" y="1046666"/>
                  </a:lnTo>
                  <a:lnTo>
                    <a:pt x="3470988" y="1068843"/>
                  </a:lnTo>
                  <a:lnTo>
                    <a:pt x="3421608" y="1076807"/>
                  </a:lnTo>
                  <a:close/>
                </a:path>
              </a:pathLst>
            </a:custGeom>
            <a:ln w="12700">
              <a:solidFill>
                <a:srgbClr val="4B2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11783" y="6442951"/>
            <a:ext cx="311213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25" dirty="0">
                <a:solidFill>
                  <a:srgbClr val="4B21B1"/>
                </a:solidFill>
                <a:latin typeface="Trebuchet MS"/>
                <a:cs typeface="Trebuchet MS"/>
              </a:rPr>
              <a:t>Участники</a:t>
            </a:r>
            <a:r>
              <a:rPr sz="2300" b="1" spc="-110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2300" b="1" spc="45" dirty="0">
                <a:solidFill>
                  <a:srgbClr val="4B21B1"/>
                </a:solidFill>
                <a:latin typeface="Trebuchet MS"/>
                <a:cs typeface="Trebuchet MS"/>
              </a:rPr>
              <a:t>Движения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9244" y="1771035"/>
            <a:ext cx="3017520" cy="134810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29565" marR="321945" indent="-46355" algn="ctr">
              <a:lnSpc>
                <a:spcPts val="1650"/>
              </a:lnSpc>
              <a:spcBef>
                <a:spcPts val="190"/>
              </a:spcBef>
            </a:pPr>
            <a:r>
              <a:rPr sz="1400" b="1" spc="45" dirty="0">
                <a:solidFill>
                  <a:srgbClr val="FFFFFF"/>
                </a:solidFill>
                <a:latin typeface="Trebuchet MS"/>
                <a:cs typeface="Trebuchet MS"/>
              </a:rPr>
              <a:t>ОБЩЕЕ </a:t>
            </a:r>
            <a:r>
              <a:rPr sz="1400" b="1" spc="60" dirty="0">
                <a:solidFill>
                  <a:srgbClr val="FFFFFF"/>
                </a:solidFill>
                <a:latin typeface="Trebuchet MS"/>
                <a:cs typeface="Trebuchet MS"/>
              </a:rPr>
              <a:t>СОБРАНИЕ </a:t>
            </a:r>
            <a:r>
              <a:rPr sz="1400" b="1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FFFFFF"/>
                </a:solidFill>
                <a:latin typeface="Trebuchet MS"/>
                <a:cs typeface="Trebuchet MS"/>
              </a:rPr>
              <a:t>ПЕРВИЧНОГО</a:t>
            </a:r>
            <a:r>
              <a:rPr sz="14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ОТДЕЛЕНИЯ</a:t>
            </a:r>
            <a:endParaRPr sz="14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Высший</a:t>
            </a:r>
            <a:r>
              <a:rPr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орган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7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465"/>
              </a:spcBef>
            </a:pPr>
            <a:r>
              <a:rPr sz="1400" b="1" spc="45" dirty="0">
                <a:solidFill>
                  <a:srgbClr val="4B21B1"/>
                </a:solidFill>
                <a:latin typeface="Trebuchet MS"/>
                <a:cs typeface="Trebuchet MS"/>
              </a:rPr>
              <a:t>СОВЕТ</a:t>
            </a:r>
            <a:r>
              <a:rPr sz="1400" b="1" spc="-75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60" dirty="0">
                <a:solidFill>
                  <a:srgbClr val="4B21B1"/>
                </a:solidFill>
                <a:latin typeface="Trebuchet MS"/>
                <a:cs typeface="Trebuchet MS"/>
              </a:rPr>
              <a:t>ПЕРВИЧНОГО</a:t>
            </a:r>
            <a:r>
              <a:rPr sz="1400" b="1" spc="-70" dirty="0">
                <a:solidFill>
                  <a:srgbClr val="4B21B1"/>
                </a:solidFill>
                <a:latin typeface="Trebuchet MS"/>
                <a:cs typeface="Trebuchet MS"/>
              </a:rPr>
              <a:t> </a:t>
            </a:r>
            <a:r>
              <a:rPr sz="1400" b="1" spc="25" dirty="0">
                <a:solidFill>
                  <a:srgbClr val="4B21B1"/>
                </a:solidFill>
                <a:latin typeface="Trebuchet MS"/>
                <a:cs typeface="Trebuchet MS"/>
              </a:rPr>
              <a:t>ОТДЕЛЕНИЯ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4145" y="3200158"/>
            <a:ext cx="4597400" cy="2935605"/>
            <a:chOff x="464145" y="3200158"/>
            <a:chExt cx="4597400" cy="2935605"/>
          </a:xfrm>
        </p:grpSpPr>
        <p:sp>
          <p:nvSpPr>
            <p:cNvPr id="13" name="object 13"/>
            <p:cNvSpPr/>
            <p:nvPr/>
          </p:nvSpPr>
          <p:spPr>
            <a:xfrm>
              <a:off x="2655070" y="3212858"/>
              <a:ext cx="0" cy="721995"/>
            </a:xfrm>
            <a:custGeom>
              <a:avLst/>
              <a:gdLst/>
              <a:ahLst/>
              <a:cxnLst/>
              <a:rect l="l" t="t" r="r" b="b"/>
              <a:pathLst>
                <a:path h="721995">
                  <a:moveTo>
                    <a:pt x="0" y="0"/>
                  </a:moveTo>
                  <a:lnTo>
                    <a:pt x="0" y="721893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4134" y="4197629"/>
              <a:ext cx="4597400" cy="1938655"/>
            </a:xfrm>
            <a:custGeom>
              <a:avLst/>
              <a:gdLst/>
              <a:ahLst/>
              <a:cxnLst/>
              <a:rect l="l" t="t" r="r" b="b"/>
              <a:pathLst>
                <a:path w="4597400" h="1938654">
                  <a:moveTo>
                    <a:pt x="2273998" y="1412862"/>
                  </a:moveTo>
                  <a:lnTo>
                    <a:pt x="2266035" y="1363484"/>
                  </a:lnTo>
                  <a:lnTo>
                    <a:pt x="2243861" y="1320596"/>
                  </a:lnTo>
                  <a:lnTo>
                    <a:pt x="2210041" y="1286776"/>
                  </a:lnTo>
                  <a:lnTo>
                    <a:pt x="2167166" y="1264602"/>
                  </a:lnTo>
                  <a:lnTo>
                    <a:pt x="2117775" y="1256639"/>
                  </a:lnTo>
                  <a:lnTo>
                    <a:pt x="156222" y="1256639"/>
                  </a:lnTo>
                  <a:lnTo>
                    <a:pt x="106845" y="1264602"/>
                  </a:lnTo>
                  <a:lnTo>
                    <a:pt x="63957" y="1286776"/>
                  </a:lnTo>
                  <a:lnTo>
                    <a:pt x="30149" y="1320596"/>
                  </a:lnTo>
                  <a:lnTo>
                    <a:pt x="7962" y="1363484"/>
                  </a:lnTo>
                  <a:lnTo>
                    <a:pt x="0" y="1412862"/>
                  </a:lnTo>
                  <a:lnTo>
                    <a:pt x="0" y="1781873"/>
                  </a:lnTo>
                  <a:lnTo>
                    <a:pt x="7962" y="1831251"/>
                  </a:lnTo>
                  <a:lnTo>
                    <a:pt x="30149" y="1874139"/>
                  </a:lnTo>
                  <a:lnTo>
                    <a:pt x="63957" y="1907946"/>
                  </a:lnTo>
                  <a:lnTo>
                    <a:pt x="106845" y="1930133"/>
                  </a:lnTo>
                  <a:lnTo>
                    <a:pt x="156222" y="1938096"/>
                  </a:lnTo>
                  <a:lnTo>
                    <a:pt x="2117775" y="1938096"/>
                  </a:lnTo>
                  <a:lnTo>
                    <a:pt x="2167166" y="1930133"/>
                  </a:lnTo>
                  <a:lnTo>
                    <a:pt x="2210041" y="1907946"/>
                  </a:lnTo>
                  <a:lnTo>
                    <a:pt x="2243861" y="1874139"/>
                  </a:lnTo>
                  <a:lnTo>
                    <a:pt x="2266035" y="1831251"/>
                  </a:lnTo>
                  <a:lnTo>
                    <a:pt x="2273998" y="1781873"/>
                  </a:lnTo>
                  <a:lnTo>
                    <a:pt x="2273998" y="1412862"/>
                  </a:lnTo>
                  <a:close/>
                </a:path>
                <a:path w="4597400" h="1938654">
                  <a:moveTo>
                    <a:pt x="4278960" y="156222"/>
                  </a:moveTo>
                  <a:lnTo>
                    <a:pt x="4270997" y="106845"/>
                  </a:lnTo>
                  <a:lnTo>
                    <a:pt x="4248823" y="63957"/>
                  </a:lnTo>
                  <a:lnTo>
                    <a:pt x="4215003" y="30137"/>
                  </a:lnTo>
                  <a:lnTo>
                    <a:pt x="4172115" y="7962"/>
                  </a:lnTo>
                  <a:lnTo>
                    <a:pt x="4122737" y="0"/>
                  </a:lnTo>
                  <a:lnTo>
                    <a:pt x="266407" y="0"/>
                  </a:lnTo>
                  <a:lnTo>
                    <a:pt x="217030" y="7962"/>
                  </a:lnTo>
                  <a:lnTo>
                    <a:pt x="174142" y="30137"/>
                  </a:lnTo>
                  <a:lnTo>
                    <a:pt x="140322" y="63957"/>
                  </a:lnTo>
                  <a:lnTo>
                    <a:pt x="118135" y="106845"/>
                  </a:lnTo>
                  <a:lnTo>
                    <a:pt x="110172" y="156222"/>
                  </a:lnTo>
                  <a:lnTo>
                    <a:pt x="110172" y="525233"/>
                  </a:lnTo>
                  <a:lnTo>
                    <a:pt x="118135" y="574611"/>
                  </a:lnTo>
                  <a:lnTo>
                    <a:pt x="140322" y="617499"/>
                  </a:lnTo>
                  <a:lnTo>
                    <a:pt x="174142" y="651319"/>
                  </a:lnTo>
                  <a:lnTo>
                    <a:pt x="217030" y="673493"/>
                  </a:lnTo>
                  <a:lnTo>
                    <a:pt x="266407" y="681456"/>
                  </a:lnTo>
                  <a:lnTo>
                    <a:pt x="4122737" y="681456"/>
                  </a:lnTo>
                  <a:lnTo>
                    <a:pt x="4172115" y="673493"/>
                  </a:lnTo>
                  <a:lnTo>
                    <a:pt x="4215003" y="651319"/>
                  </a:lnTo>
                  <a:lnTo>
                    <a:pt x="4248823" y="617499"/>
                  </a:lnTo>
                  <a:lnTo>
                    <a:pt x="4270997" y="574611"/>
                  </a:lnTo>
                  <a:lnTo>
                    <a:pt x="4278960" y="525233"/>
                  </a:lnTo>
                  <a:lnTo>
                    <a:pt x="4278960" y="156222"/>
                  </a:lnTo>
                  <a:close/>
                </a:path>
                <a:path w="4597400" h="1938654">
                  <a:moveTo>
                    <a:pt x="4597070" y="1412862"/>
                  </a:moveTo>
                  <a:lnTo>
                    <a:pt x="4589107" y="1363484"/>
                  </a:lnTo>
                  <a:lnTo>
                    <a:pt x="4566932" y="1320596"/>
                  </a:lnTo>
                  <a:lnTo>
                    <a:pt x="4533112" y="1286776"/>
                  </a:lnTo>
                  <a:lnTo>
                    <a:pt x="4490237" y="1264602"/>
                  </a:lnTo>
                  <a:lnTo>
                    <a:pt x="4440847" y="1256639"/>
                  </a:lnTo>
                  <a:lnTo>
                    <a:pt x="2479294" y="1256639"/>
                  </a:lnTo>
                  <a:lnTo>
                    <a:pt x="2429916" y="1264602"/>
                  </a:lnTo>
                  <a:lnTo>
                    <a:pt x="2387028" y="1286776"/>
                  </a:lnTo>
                  <a:lnTo>
                    <a:pt x="2353221" y="1320596"/>
                  </a:lnTo>
                  <a:lnTo>
                    <a:pt x="2331034" y="1363484"/>
                  </a:lnTo>
                  <a:lnTo>
                    <a:pt x="2323071" y="1412862"/>
                  </a:lnTo>
                  <a:lnTo>
                    <a:pt x="2323071" y="1781873"/>
                  </a:lnTo>
                  <a:lnTo>
                    <a:pt x="2331034" y="1831251"/>
                  </a:lnTo>
                  <a:lnTo>
                    <a:pt x="2353221" y="1874139"/>
                  </a:lnTo>
                  <a:lnTo>
                    <a:pt x="2387028" y="1907946"/>
                  </a:lnTo>
                  <a:lnTo>
                    <a:pt x="2429916" y="1930133"/>
                  </a:lnTo>
                  <a:lnTo>
                    <a:pt x="2479294" y="1938096"/>
                  </a:lnTo>
                  <a:lnTo>
                    <a:pt x="4440847" y="1938096"/>
                  </a:lnTo>
                  <a:lnTo>
                    <a:pt x="4490237" y="1930133"/>
                  </a:lnTo>
                  <a:lnTo>
                    <a:pt x="4533112" y="1907946"/>
                  </a:lnTo>
                  <a:lnTo>
                    <a:pt x="4566932" y="1874139"/>
                  </a:lnTo>
                  <a:lnTo>
                    <a:pt x="4589107" y="1831251"/>
                  </a:lnTo>
                  <a:lnTo>
                    <a:pt x="4597070" y="1781873"/>
                  </a:lnTo>
                  <a:lnTo>
                    <a:pt x="4597070" y="1412862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35279" y="4378840"/>
            <a:ext cx="10058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Наставники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8991" y="5485899"/>
            <a:ext cx="1548130" cy="5943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-635" algn="ctr">
              <a:lnSpc>
                <a:spcPts val="1400"/>
              </a:lnSpc>
              <a:spcBef>
                <a:spcPts val="380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АКТИВ 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ТЕМАТИЧЕСКОГО  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НАПРАВЛЕНИЯ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32910" y="5485899"/>
            <a:ext cx="1548130" cy="5943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-635" algn="ctr">
              <a:lnSpc>
                <a:spcPts val="1400"/>
              </a:lnSpc>
              <a:spcBef>
                <a:spcPts val="380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АКТИВ 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ТЕМАТИЧЕСКОГО  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НАПРАВЛЕНИЯ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45515" y="4341590"/>
            <a:ext cx="112585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1540"/>
              </a:lnSpc>
              <a:spcBef>
                <a:spcPts val="100"/>
              </a:spcBef>
            </a:pPr>
            <a:r>
              <a:rPr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ЛИДЕРЫ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ts val="1540"/>
              </a:lnSpc>
            </a:pPr>
            <a:r>
              <a:rPr sz="1400" b="1" spc="-25" dirty="0">
                <a:solidFill>
                  <a:srgbClr val="FFFFFF"/>
                </a:solidFill>
                <a:latin typeface="Trebuchet MS"/>
                <a:cs typeface="Trebuchet MS"/>
              </a:rPr>
              <a:t>направлений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582541" y="1676603"/>
            <a:ext cx="7599045" cy="4842510"/>
            <a:chOff x="2582541" y="1676603"/>
            <a:chExt cx="7599045" cy="4842510"/>
          </a:xfrm>
        </p:grpSpPr>
        <p:sp>
          <p:nvSpPr>
            <p:cNvPr id="20" name="object 20"/>
            <p:cNvSpPr/>
            <p:nvPr/>
          </p:nvSpPr>
          <p:spPr>
            <a:xfrm>
              <a:off x="2655070" y="4184923"/>
              <a:ext cx="0" cy="721995"/>
            </a:xfrm>
            <a:custGeom>
              <a:avLst/>
              <a:gdLst/>
              <a:ahLst/>
              <a:cxnLst/>
              <a:rect l="l" t="t" r="r" b="b"/>
              <a:pathLst>
                <a:path h="721995">
                  <a:moveTo>
                    <a:pt x="0" y="0"/>
                  </a:moveTo>
                  <a:lnTo>
                    <a:pt x="0" y="721893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2541" y="3935874"/>
              <a:ext cx="156375" cy="22096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60732" y="2555706"/>
              <a:ext cx="0" cy="237490"/>
            </a:xfrm>
            <a:custGeom>
              <a:avLst/>
              <a:gdLst/>
              <a:ahLst/>
              <a:cxnLst/>
              <a:rect l="l" t="t" r="r" b="b"/>
              <a:pathLst>
                <a:path h="237489">
                  <a:moveTo>
                    <a:pt x="0" y="23741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4B2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60732" y="5053830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10">
                  <a:moveTo>
                    <a:pt x="0" y="19418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4B2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60732" y="6324811"/>
              <a:ext cx="0" cy="194310"/>
            </a:xfrm>
            <a:custGeom>
              <a:avLst/>
              <a:gdLst/>
              <a:ahLst/>
              <a:cxnLst/>
              <a:rect l="l" t="t" r="r" b="b"/>
              <a:pathLst>
                <a:path h="194309">
                  <a:moveTo>
                    <a:pt x="0" y="19418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4B2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18792" y="3546466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1888197" y="0"/>
                  </a:lnTo>
                </a:path>
              </a:pathLst>
            </a:custGeom>
            <a:ln w="38100">
              <a:solidFill>
                <a:srgbClr val="4B2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92084" y="3531603"/>
              <a:ext cx="0" cy="987425"/>
            </a:xfrm>
            <a:custGeom>
              <a:avLst/>
              <a:gdLst/>
              <a:ahLst/>
              <a:cxnLst/>
              <a:rect l="l" t="t" r="r" b="b"/>
              <a:pathLst>
                <a:path h="987425">
                  <a:moveTo>
                    <a:pt x="0" y="0"/>
                  </a:moveTo>
                  <a:lnTo>
                    <a:pt x="0" y="986929"/>
                  </a:lnTo>
                </a:path>
              </a:pathLst>
            </a:custGeom>
            <a:ln w="38100">
              <a:solidFill>
                <a:srgbClr val="4B2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18792" y="4500363"/>
              <a:ext cx="1888489" cy="0"/>
            </a:xfrm>
            <a:custGeom>
              <a:avLst/>
              <a:gdLst/>
              <a:ahLst/>
              <a:cxnLst/>
              <a:rect l="l" t="t" r="r" b="b"/>
              <a:pathLst>
                <a:path w="1888490">
                  <a:moveTo>
                    <a:pt x="0" y="0"/>
                  </a:moveTo>
                  <a:lnTo>
                    <a:pt x="1888197" y="0"/>
                  </a:lnTo>
                </a:path>
              </a:pathLst>
            </a:custGeom>
            <a:ln w="38100">
              <a:solidFill>
                <a:srgbClr val="4B21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9670" y="1676603"/>
              <a:ext cx="5201894" cy="250831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948469" y="3638399"/>
              <a:ext cx="3296285" cy="762000"/>
            </a:xfrm>
            <a:custGeom>
              <a:avLst/>
              <a:gdLst/>
              <a:ahLst/>
              <a:cxnLst/>
              <a:rect l="l" t="t" r="r" b="b"/>
              <a:pathLst>
                <a:path w="3296284" h="762000">
                  <a:moveTo>
                    <a:pt x="3139808" y="0"/>
                  </a:moveTo>
                  <a:lnTo>
                    <a:pt x="156222" y="0"/>
                  </a:lnTo>
                  <a:lnTo>
                    <a:pt x="106847" y="7963"/>
                  </a:lnTo>
                  <a:lnTo>
                    <a:pt x="63963" y="30140"/>
                  </a:lnTo>
                  <a:lnTo>
                    <a:pt x="30144" y="63957"/>
                  </a:lnTo>
                  <a:lnTo>
                    <a:pt x="7965" y="106842"/>
                  </a:lnTo>
                  <a:lnTo>
                    <a:pt x="0" y="156222"/>
                  </a:lnTo>
                  <a:lnTo>
                    <a:pt x="0" y="605320"/>
                  </a:lnTo>
                  <a:lnTo>
                    <a:pt x="7965" y="654700"/>
                  </a:lnTo>
                  <a:lnTo>
                    <a:pt x="30144" y="697585"/>
                  </a:lnTo>
                  <a:lnTo>
                    <a:pt x="63963" y="731402"/>
                  </a:lnTo>
                  <a:lnTo>
                    <a:pt x="106847" y="753578"/>
                  </a:lnTo>
                  <a:lnTo>
                    <a:pt x="156222" y="761542"/>
                  </a:lnTo>
                  <a:lnTo>
                    <a:pt x="3139808" y="761542"/>
                  </a:lnTo>
                  <a:lnTo>
                    <a:pt x="3189188" y="753578"/>
                  </a:lnTo>
                  <a:lnTo>
                    <a:pt x="3232073" y="731402"/>
                  </a:lnTo>
                  <a:lnTo>
                    <a:pt x="3265890" y="697585"/>
                  </a:lnTo>
                  <a:lnTo>
                    <a:pt x="3288067" y="654700"/>
                  </a:lnTo>
                  <a:lnTo>
                    <a:pt x="3296031" y="605320"/>
                  </a:lnTo>
                  <a:lnTo>
                    <a:pt x="3296031" y="156222"/>
                  </a:lnTo>
                  <a:lnTo>
                    <a:pt x="3288067" y="106842"/>
                  </a:lnTo>
                  <a:lnTo>
                    <a:pt x="3265890" y="63957"/>
                  </a:lnTo>
                  <a:lnTo>
                    <a:pt x="3232073" y="30140"/>
                  </a:lnTo>
                  <a:lnTo>
                    <a:pt x="3189188" y="7963"/>
                  </a:lnTo>
                  <a:lnTo>
                    <a:pt x="3139808" y="0"/>
                  </a:lnTo>
                  <a:close/>
                </a:path>
              </a:pathLst>
            </a:custGeom>
            <a:solidFill>
              <a:srgbClr val="4B2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176931" y="3785624"/>
            <a:ext cx="2780030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54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«СОВЕТ</a:t>
            </a:r>
            <a:r>
              <a:rPr sz="14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Trebuchet MS"/>
                <a:cs typeface="Trebuchet MS"/>
              </a:rPr>
              <a:t>ПЕРВЫХ»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ts val="1540"/>
              </a:lnSpc>
            </a:pPr>
            <a:r>
              <a:rPr sz="1400" b="1" spc="-40" dirty="0">
                <a:solidFill>
                  <a:srgbClr val="FFFFFF"/>
                </a:solidFill>
                <a:latin typeface="Trebuchet MS"/>
                <a:cs typeface="Trebuchet MS"/>
              </a:rPr>
              <a:t>(совет</a:t>
            </a:r>
            <a:r>
              <a:rPr sz="1400" b="1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Trebuchet MS"/>
                <a:cs typeface="Trebuchet MS"/>
              </a:rPr>
              <a:t>участников-обучающихся)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244051" y="7186452"/>
            <a:ext cx="254635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50" dirty="0">
                <a:latin typeface="Trebuchet MS"/>
                <a:cs typeface="Trebuchet MS"/>
              </a:rPr>
              <a:t>08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72831AD5-707D-1F62-6245-48F67002F61E}"/>
              </a:ext>
            </a:extLst>
          </p:cNvPr>
          <p:cNvSpPr/>
          <p:nvPr/>
        </p:nvSpPr>
        <p:spPr>
          <a:xfrm>
            <a:off x="2041118" y="3231793"/>
            <a:ext cx="1285881" cy="643373"/>
          </a:xfrm>
          <a:prstGeom prst="rect">
            <a:avLst/>
          </a:prstGeom>
          <a:solidFill>
            <a:srgbClr val="4B20B1"/>
          </a:solidFill>
          <a:ln>
            <a:solidFill>
              <a:srgbClr val="4B20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10"/>
          <p:cNvSpPr txBox="1"/>
          <p:nvPr/>
        </p:nvSpPr>
        <p:spPr>
          <a:xfrm>
            <a:off x="1589079" y="3458318"/>
            <a:ext cx="2863619" cy="22826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lang="ru-RU" sz="1400" b="1" spc="-30" dirty="0">
                <a:solidFill>
                  <a:srgbClr val="FFFFFF"/>
                </a:solidFill>
                <a:latin typeface="Trebuchet MS"/>
                <a:cs typeface="Trebuchet MS"/>
              </a:rPr>
              <a:t>ПРЕДСЕДАТЕЛЬ СОВЕТА 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140" y="225247"/>
            <a:ext cx="284353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ДЕЯТЕЛЬНОСТЬ</a:t>
            </a:r>
          </a:p>
          <a:p>
            <a:pPr marL="12700">
              <a:lnSpc>
                <a:spcPct val="100000"/>
              </a:lnSpc>
            </a:pPr>
            <a:r>
              <a:rPr spc="70" dirty="0"/>
              <a:t>«СОВЕТА</a:t>
            </a:r>
            <a:r>
              <a:rPr spc="-155" dirty="0"/>
              <a:t> </a:t>
            </a:r>
            <a:r>
              <a:rPr spc="110" dirty="0"/>
              <a:t>ПЕРВЫХ»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5543" y="2185821"/>
            <a:ext cx="4725035" cy="391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latin typeface="Trebuchet MS"/>
                <a:cs typeface="Trebuchet MS"/>
              </a:rPr>
              <a:t>Формирование</a:t>
            </a:r>
            <a:r>
              <a:rPr sz="1300" b="1" spc="-70" dirty="0">
                <a:latin typeface="Trebuchet MS"/>
                <a:cs typeface="Trebuchet MS"/>
              </a:rPr>
              <a:t> </a:t>
            </a:r>
            <a:r>
              <a:rPr sz="1300" b="1" spc="-25" dirty="0">
                <a:latin typeface="Trebuchet MS"/>
                <a:cs typeface="Trebuchet MS"/>
              </a:rPr>
              <a:t>предложений</a:t>
            </a:r>
            <a:r>
              <a:rPr sz="1300" b="1" spc="-65" dirty="0">
                <a:latin typeface="Trebuchet MS"/>
                <a:cs typeface="Trebuchet MS"/>
              </a:rPr>
              <a:t> </a:t>
            </a:r>
            <a:r>
              <a:rPr sz="1300" spc="15" dirty="0">
                <a:latin typeface="Trebuchet MS"/>
                <a:cs typeface="Trebuchet MS"/>
              </a:rPr>
              <a:t>по</a:t>
            </a:r>
            <a:r>
              <a:rPr sz="1300" spc="-6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развитию</a:t>
            </a:r>
            <a:endParaRPr sz="1300">
              <a:latin typeface="Trebuchet MS"/>
              <a:cs typeface="Trebuchet MS"/>
            </a:endParaRPr>
          </a:p>
          <a:p>
            <a:pPr marL="12700" marR="641985">
              <a:lnSpc>
                <a:spcPct val="100000"/>
              </a:lnSpc>
            </a:pPr>
            <a:r>
              <a:rPr sz="1300" spc="-45" dirty="0">
                <a:latin typeface="Trebuchet MS"/>
                <a:cs typeface="Trebuchet MS"/>
              </a:rPr>
              <a:t>и </a:t>
            </a:r>
            <a:r>
              <a:rPr sz="1300" spc="5" dirty="0">
                <a:latin typeface="Trebuchet MS"/>
                <a:cs typeface="Trebuchet MS"/>
              </a:rPr>
              <a:t>совершенствованию</a:t>
            </a:r>
            <a:r>
              <a:rPr sz="1300" spc="-4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работы</a:t>
            </a:r>
            <a:r>
              <a:rPr sz="1300" spc="-40" dirty="0">
                <a:latin typeface="Trebuchet MS"/>
                <a:cs typeface="Trebuchet MS"/>
              </a:rPr>
              <a:t> </a:t>
            </a:r>
            <a:r>
              <a:rPr sz="1300" spc="5" dirty="0">
                <a:latin typeface="Trebuchet MS"/>
                <a:cs typeface="Trebuchet MS"/>
              </a:rPr>
              <a:t>первичного</a:t>
            </a:r>
            <a:r>
              <a:rPr sz="1300" spc="-45" dirty="0">
                <a:latin typeface="Trebuchet MS"/>
                <a:cs typeface="Trebuchet MS"/>
              </a:rPr>
              <a:t> </a:t>
            </a:r>
            <a:r>
              <a:rPr sz="1300" spc="-15" dirty="0">
                <a:latin typeface="Trebuchet MS"/>
                <a:cs typeface="Trebuchet MS"/>
              </a:rPr>
              <a:t>отделения </a:t>
            </a:r>
            <a:r>
              <a:rPr sz="1300" spc="-375" dirty="0">
                <a:latin typeface="Trebuchet MS"/>
                <a:cs typeface="Trebuchet MS"/>
              </a:rPr>
              <a:t> </a:t>
            </a:r>
            <a:r>
              <a:rPr sz="1300" spc="30" dirty="0">
                <a:latin typeface="Trebuchet MS"/>
                <a:cs typeface="Trebuchet MS"/>
              </a:rPr>
              <a:t>в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частности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45" dirty="0">
                <a:latin typeface="Trebuchet MS"/>
                <a:cs typeface="Trebuchet MS"/>
              </a:rPr>
              <a:t>и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Движения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30" dirty="0">
                <a:latin typeface="Trebuchet MS"/>
                <a:cs typeface="Trebuchet MS"/>
              </a:rPr>
              <a:t>в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целом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rebuchet MS"/>
              <a:cs typeface="Trebuchet MS"/>
            </a:endParaRPr>
          </a:p>
          <a:p>
            <a:pPr marL="12700" marR="20320">
              <a:lnSpc>
                <a:spcPct val="100000"/>
              </a:lnSpc>
            </a:pPr>
            <a:r>
              <a:rPr sz="1300" b="1" spc="-5" dirty="0">
                <a:latin typeface="Trebuchet MS"/>
                <a:cs typeface="Trebuchet MS"/>
              </a:rPr>
              <a:t>Вовлечение</a:t>
            </a:r>
            <a:r>
              <a:rPr sz="1300" b="1" spc="-45" dirty="0">
                <a:latin typeface="Trebuchet MS"/>
                <a:cs typeface="Trebuchet MS"/>
              </a:rPr>
              <a:t> </a:t>
            </a:r>
            <a:r>
              <a:rPr sz="1300" b="1" spc="-15" dirty="0">
                <a:latin typeface="Trebuchet MS"/>
                <a:cs typeface="Trebuchet MS"/>
              </a:rPr>
              <a:t>активистов</a:t>
            </a:r>
            <a:r>
              <a:rPr sz="1300" b="1" spc="-35" dirty="0">
                <a:latin typeface="Trebuchet MS"/>
                <a:cs typeface="Trebuchet MS"/>
              </a:rPr>
              <a:t> </a:t>
            </a:r>
            <a:r>
              <a:rPr sz="1300" spc="-30" dirty="0">
                <a:latin typeface="Trebuchet MS"/>
                <a:cs typeface="Trebuchet MS"/>
              </a:rPr>
              <a:t>детских</a:t>
            </a:r>
            <a:r>
              <a:rPr sz="1300" spc="-35" dirty="0">
                <a:latin typeface="Trebuchet MS"/>
                <a:cs typeface="Trebuchet MS"/>
              </a:rPr>
              <a:t> </a:t>
            </a:r>
            <a:r>
              <a:rPr sz="1300" spc="-45" dirty="0">
                <a:latin typeface="Trebuchet MS"/>
                <a:cs typeface="Trebuchet MS"/>
              </a:rPr>
              <a:t>и</a:t>
            </a:r>
            <a:r>
              <a:rPr sz="1300" spc="-40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молодежных</a:t>
            </a:r>
            <a:r>
              <a:rPr sz="1300" spc="-3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организаций, </a:t>
            </a:r>
            <a:r>
              <a:rPr sz="1300" spc="-37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отрядов,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клубов,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существующих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на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35" dirty="0">
                <a:latin typeface="Trebuchet MS"/>
                <a:cs typeface="Trebuchet MS"/>
              </a:rPr>
              <a:t>базе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организаций,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300" spc="30" dirty="0">
                <a:latin typeface="Trebuchet MS"/>
                <a:cs typeface="Trebuchet MS"/>
              </a:rPr>
              <a:t>в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совместную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-15" dirty="0">
                <a:latin typeface="Trebuchet MS"/>
                <a:cs typeface="Trebuchet MS"/>
              </a:rPr>
              <a:t>деятельность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30" dirty="0">
                <a:latin typeface="Trebuchet MS"/>
                <a:cs typeface="Trebuchet MS"/>
              </a:rPr>
              <a:t>в</a:t>
            </a:r>
            <a:r>
              <a:rPr sz="1300" spc="-4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рамках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-15" dirty="0">
                <a:latin typeface="Trebuchet MS"/>
                <a:cs typeface="Trebuchet MS"/>
              </a:rPr>
              <a:t>программы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Движения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300" b="1" spc="-5" dirty="0">
                <a:latin typeface="Trebuchet MS"/>
                <a:cs typeface="Trebuchet MS"/>
              </a:rPr>
              <a:t>Вовлечение</a:t>
            </a:r>
            <a:r>
              <a:rPr sz="1300" b="1" spc="-55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новых</a:t>
            </a:r>
            <a:r>
              <a:rPr sz="1300" b="1" spc="-50" dirty="0">
                <a:latin typeface="Trebuchet MS"/>
                <a:cs typeface="Trebuchet MS"/>
              </a:rPr>
              <a:t> </a:t>
            </a:r>
            <a:r>
              <a:rPr sz="1300" b="1" spc="-15" dirty="0">
                <a:latin typeface="Trebuchet MS"/>
                <a:cs typeface="Trebuchet MS"/>
              </a:rPr>
              <a:t>участников</a:t>
            </a:r>
            <a:r>
              <a:rPr sz="1300" b="1" spc="-50" dirty="0">
                <a:latin typeface="Trebuchet MS"/>
                <a:cs typeface="Trebuchet MS"/>
              </a:rPr>
              <a:t> </a:t>
            </a:r>
            <a:r>
              <a:rPr sz="1300" spc="30" dirty="0">
                <a:latin typeface="Trebuchet MS"/>
                <a:cs typeface="Trebuchet MS"/>
              </a:rPr>
              <a:t>в</a:t>
            </a:r>
            <a:r>
              <a:rPr sz="1300" spc="-4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Движение</a:t>
            </a:r>
            <a:r>
              <a:rPr sz="1300" spc="-45" dirty="0">
                <a:latin typeface="Trebuchet MS"/>
                <a:cs typeface="Trebuchet MS"/>
              </a:rPr>
              <a:t> и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формирование </a:t>
            </a:r>
            <a:r>
              <a:rPr sz="1300" spc="-375" dirty="0">
                <a:latin typeface="Trebuchet MS"/>
                <a:cs typeface="Trebuchet MS"/>
              </a:rPr>
              <a:t> </a:t>
            </a:r>
            <a:r>
              <a:rPr sz="1300" spc="-15" dirty="0">
                <a:latin typeface="Trebuchet MS"/>
                <a:cs typeface="Trebuchet MS"/>
              </a:rPr>
              <a:t>ценностных</a:t>
            </a:r>
            <a:r>
              <a:rPr sz="1300" spc="-60" dirty="0">
                <a:latin typeface="Trebuchet MS"/>
                <a:cs typeface="Trebuchet MS"/>
              </a:rPr>
              <a:t> </a:t>
            </a:r>
            <a:r>
              <a:rPr sz="1300" spc="-15" dirty="0">
                <a:latin typeface="Trebuchet MS"/>
                <a:cs typeface="Trebuchet MS"/>
              </a:rPr>
              <a:t>предложений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для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35" dirty="0">
                <a:latin typeface="Trebuchet MS"/>
                <a:cs typeface="Trebuchet MS"/>
              </a:rPr>
              <a:t>них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875665">
              <a:lnSpc>
                <a:spcPct val="100000"/>
              </a:lnSpc>
              <a:spcBef>
                <a:spcPts val="5"/>
              </a:spcBef>
            </a:pPr>
            <a:r>
              <a:rPr sz="1300" b="1" spc="20" dirty="0">
                <a:latin typeface="Trebuchet MS"/>
                <a:cs typeface="Trebuchet MS"/>
              </a:rPr>
              <a:t>Выбор</a:t>
            </a:r>
            <a:r>
              <a:rPr sz="1300" b="1" spc="-70" dirty="0">
                <a:latin typeface="Trebuchet MS"/>
                <a:cs typeface="Trebuchet MS"/>
              </a:rPr>
              <a:t> </a:t>
            </a:r>
            <a:r>
              <a:rPr sz="1300" b="1" spc="-25" dirty="0">
                <a:latin typeface="Trebuchet MS"/>
                <a:cs typeface="Trebuchet MS"/>
              </a:rPr>
              <a:t>приоритетных</a:t>
            </a:r>
            <a:r>
              <a:rPr sz="1300" b="1" spc="-70" dirty="0">
                <a:latin typeface="Trebuchet MS"/>
                <a:cs typeface="Trebuchet MS"/>
              </a:rPr>
              <a:t> </a:t>
            </a:r>
            <a:r>
              <a:rPr sz="1300" b="1" spc="-10" dirty="0">
                <a:latin typeface="Trebuchet MS"/>
                <a:cs typeface="Trebuchet MS"/>
              </a:rPr>
              <a:t>направлений</a:t>
            </a:r>
            <a:r>
              <a:rPr sz="1300" b="1" spc="-65" dirty="0">
                <a:latin typeface="Trebuchet MS"/>
                <a:cs typeface="Trebuchet MS"/>
              </a:rPr>
              <a:t> </a:t>
            </a:r>
            <a:r>
              <a:rPr sz="1300" spc="-15" dirty="0">
                <a:latin typeface="Trebuchet MS"/>
                <a:cs typeface="Trebuchet MS"/>
              </a:rPr>
              <a:t>деятельности </a:t>
            </a:r>
            <a:r>
              <a:rPr sz="1300" spc="-380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для</a:t>
            </a:r>
            <a:r>
              <a:rPr sz="1300" spc="-6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участников</a:t>
            </a:r>
            <a:r>
              <a:rPr sz="1300" spc="-6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Движения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30" dirty="0">
                <a:latin typeface="Trebuchet MS"/>
                <a:cs typeface="Trebuchet MS"/>
              </a:rPr>
              <a:t>в</a:t>
            </a:r>
            <a:r>
              <a:rPr sz="1300" spc="-6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первичном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отделении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476884">
              <a:lnSpc>
                <a:spcPct val="100000"/>
              </a:lnSpc>
            </a:pPr>
            <a:r>
              <a:rPr sz="1300" b="1" spc="-5" dirty="0">
                <a:latin typeface="Trebuchet MS"/>
                <a:cs typeface="Trebuchet MS"/>
              </a:rPr>
              <a:t>Реализация</a:t>
            </a:r>
            <a:r>
              <a:rPr sz="1300" b="1" spc="-45" dirty="0">
                <a:latin typeface="Trebuchet MS"/>
                <a:cs typeface="Trebuchet MS"/>
              </a:rPr>
              <a:t> </a:t>
            </a:r>
            <a:r>
              <a:rPr sz="1300" b="1" spc="10" dirty="0">
                <a:latin typeface="Trebuchet MS"/>
                <a:cs typeface="Trebuchet MS"/>
              </a:rPr>
              <a:t>права</a:t>
            </a:r>
            <a:r>
              <a:rPr sz="1300" b="1" spc="-40" dirty="0">
                <a:latin typeface="Trebuchet MS"/>
                <a:cs typeface="Trebuchet MS"/>
              </a:rPr>
              <a:t> </a:t>
            </a:r>
            <a:r>
              <a:rPr sz="1300" b="1" spc="-10" dirty="0">
                <a:latin typeface="Trebuchet MS"/>
                <a:cs typeface="Trebuchet MS"/>
              </a:rPr>
              <a:t>обучающихся</a:t>
            </a:r>
            <a:r>
              <a:rPr sz="1300" b="1" spc="-40" dirty="0">
                <a:latin typeface="Trebuchet MS"/>
                <a:cs typeface="Trebuchet MS"/>
              </a:rPr>
              <a:t> </a:t>
            </a:r>
            <a:r>
              <a:rPr sz="1300" b="1" spc="-10" dirty="0">
                <a:latin typeface="Trebuchet MS"/>
                <a:cs typeface="Trebuchet MS"/>
              </a:rPr>
              <a:t>быть</a:t>
            </a:r>
            <a:r>
              <a:rPr sz="1300" b="1" spc="-45" dirty="0">
                <a:latin typeface="Trebuchet MS"/>
                <a:cs typeface="Trebuchet MS"/>
              </a:rPr>
              <a:t> </a:t>
            </a:r>
            <a:r>
              <a:rPr sz="1300" b="1" spc="-25" dirty="0">
                <a:latin typeface="Trebuchet MS"/>
                <a:cs typeface="Trebuchet MS"/>
              </a:rPr>
              <a:t>услышанными</a:t>
            </a:r>
            <a:r>
              <a:rPr sz="1300" spc="-25" dirty="0">
                <a:latin typeface="Trebuchet MS"/>
                <a:cs typeface="Trebuchet MS"/>
              </a:rPr>
              <a:t>, </a:t>
            </a:r>
            <a:r>
              <a:rPr sz="1300" spc="-37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поддержка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40" dirty="0">
                <a:latin typeface="Trebuchet MS"/>
                <a:cs typeface="Trebuchet MS"/>
              </a:rPr>
              <a:t>их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-40" dirty="0">
                <a:latin typeface="Trebuchet MS"/>
                <a:cs typeface="Trebuchet MS"/>
              </a:rPr>
              <a:t>инициативы,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содействие</a:t>
            </a:r>
            <a:r>
              <a:rPr sz="1300" spc="-50" dirty="0">
                <a:latin typeface="Trebuchet MS"/>
                <a:cs typeface="Trebuchet MS"/>
              </a:rPr>
              <a:t> </a:t>
            </a:r>
            <a:r>
              <a:rPr sz="1300" spc="25" dirty="0">
                <a:latin typeface="Trebuchet MS"/>
                <a:cs typeface="Trebuchet MS"/>
              </a:rPr>
              <a:t>ее</a:t>
            </a:r>
            <a:r>
              <a:rPr sz="1300" spc="-55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реализации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rebuchet MS"/>
              <a:cs typeface="Trebuchet MS"/>
            </a:endParaRPr>
          </a:p>
          <a:p>
            <a:pPr marL="12700" marR="356870">
              <a:lnSpc>
                <a:spcPct val="100000"/>
              </a:lnSpc>
            </a:pPr>
            <a:r>
              <a:rPr sz="1300" b="1" dirty="0">
                <a:latin typeface="Trebuchet MS"/>
                <a:cs typeface="Trebuchet MS"/>
              </a:rPr>
              <a:t>Создание</a:t>
            </a:r>
            <a:r>
              <a:rPr sz="1300" b="1" spc="-70" dirty="0">
                <a:latin typeface="Trebuchet MS"/>
                <a:cs typeface="Trebuchet MS"/>
              </a:rPr>
              <a:t> </a:t>
            </a:r>
            <a:r>
              <a:rPr sz="1300" b="1" spc="-15" dirty="0">
                <a:latin typeface="Trebuchet MS"/>
                <a:cs typeface="Trebuchet MS"/>
              </a:rPr>
              <a:t>условий</a:t>
            </a:r>
            <a:r>
              <a:rPr sz="1300" b="1" spc="-65" dirty="0">
                <a:latin typeface="Trebuchet MS"/>
                <a:cs typeface="Trebuchet MS"/>
              </a:rPr>
              <a:t> </a:t>
            </a:r>
            <a:r>
              <a:rPr sz="1300" b="1" spc="-20" dirty="0">
                <a:latin typeface="Trebuchet MS"/>
                <a:cs typeface="Trebuchet MS"/>
              </a:rPr>
              <a:t>для</a:t>
            </a:r>
            <a:r>
              <a:rPr sz="1300" b="1" spc="-65" dirty="0">
                <a:latin typeface="Trebuchet MS"/>
                <a:cs typeface="Trebuchet MS"/>
              </a:rPr>
              <a:t> </a:t>
            </a:r>
            <a:r>
              <a:rPr sz="1300" b="1" spc="-20" dirty="0">
                <a:latin typeface="Trebuchet MS"/>
                <a:cs typeface="Trebuchet MS"/>
              </a:rPr>
              <a:t>участия</a:t>
            </a:r>
            <a:r>
              <a:rPr sz="1300" b="1" spc="-65" dirty="0">
                <a:latin typeface="Trebuchet MS"/>
                <a:cs typeface="Trebuchet MS"/>
              </a:rPr>
              <a:t> </a:t>
            </a:r>
            <a:r>
              <a:rPr sz="1300" b="1" spc="-15" dirty="0">
                <a:latin typeface="Trebuchet MS"/>
                <a:cs typeface="Trebuchet MS"/>
              </a:rPr>
              <a:t>каждого</a:t>
            </a:r>
            <a:r>
              <a:rPr sz="1300" b="1" spc="-65" dirty="0">
                <a:latin typeface="Trebuchet MS"/>
                <a:cs typeface="Trebuchet MS"/>
              </a:rPr>
              <a:t> </a:t>
            </a:r>
            <a:r>
              <a:rPr sz="1300" b="1" dirty="0">
                <a:latin typeface="Trebuchet MS"/>
                <a:cs typeface="Trebuchet MS"/>
              </a:rPr>
              <a:t>обучающегося </a:t>
            </a:r>
            <a:r>
              <a:rPr sz="1300" b="1" spc="-380" dirty="0">
                <a:latin typeface="Trebuchet MS"/>
                <a:cs typeface="Trebuchet MS"/>
              </a:rPr>
              <a:t> </a:t>
            </a:r>
            <a:r>
              <a:rPr sz="1300" b="1" spc="50" dirty="0">
                <a:latin typeface="Trebuchet MS"/>
                <a:cs typeface="Trebuchet MS"/>
              </a:rPr>
              <a:t>в</a:t>
            </a:r>
            <a:r>
              <a:rPr sz="1300" b="1" spc="-65" dirty="0">
                <a:latin typeface="Trebuchet MS"/>
                <a:cs typeface="Trebuchet MS"/>
              </a:rPr>
              <a:t> </a:t>
            </a:r>
            <a:r>
              <a:rPr sz="1300" b="1" spc="-30" dirty="0">
                <a:latin typeface="Trebuchet MS"/>
                <a:cs typeface="Trebuchet MS"/>
              </a:rPr>
              <a:t>деятельности</a:t>
            </a:r>
            <a:r>
              <a:rPr sz="1300" b="1" spc="-60" dirty="0">
                <a:latin typeface="Trebuchet MS"/>
                <a:cs typeface="Trebuchet MS"/>
              </a:rPr>
              <a:t> </a:t>
            </a:r>
            <a:r>
              <a:rPr sz="1300" b="1" spc="-10" dirty="0">
                <a:latin typeface="Trebuchet MS"/>
                <a:cs typeface="Trebuchet MS"/>
              </a:rPr>
              <a:t>Движения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601" y="2294421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28244" y="0"/>
                </a:moveTo>
                <a:lnTo>
                  <a:pt x="17252" y="2220"/>
                </a:lnTo>
                <a:lnTo>
                  <a:pt x="8274" y="8274"/>
                </a:lnTo>
                <a:lnTo>
                  <a:pt x="2220" y="17252"/>
                </a:lnTo>
                <a:lnTo>
                  <a:pt x="0" y="28244"/>
                </a:lnTo>
                <a:lnTo>
                  <a:pt x="2220" y="39237"/>
                </a:lnTo>
                <a:lnTo>
                  <a:pt x="8274" y="48215"/>
                </a:lnTo>
                <a:lnTo>
                  <a:pt x="17252" y="54269"/>
                </a:lnTo>
                <a:lnTo>
                  <a:pt x="28244" y="56489"/>
                </a:lnTo>
                <a:lnTo>
                  <a:pt x="39237" y="54269"/>
                </a:lnTo>
                <a:lnTo>
                  <a:pt x="48215" y="48215"/>
                </a:lnTo>
                <a:lnTo>
                  <a:pt x="54269" y="39237"/>
                </a:lnTo>
                <a:lnTo>
                  <a:pt x="56489" y="28244"/>
                </a:lnTo>
                <a:lnTo>
                  <a:pt x="54269" y="17252"/>
                </a:lnTo>
                <a:lnTo>
                  <a:pt x="48215" y="8274"/>
                </a:lnTo>
                <a:lnTo>
                  <a:pt x="39237" y="2220"/>
                </a:lnTo>
                <a:lnTo>
                  <a:pt x="2824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601" y="308505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28244" y="0"/>
                </a:moveTo>
                <a:lnTo>
                  <a:pt x="17252" y="2220"/>
                </a:lnTo>
                <a:lnTo>
                  <a:pt x="8274" y="8274"/>
                </a:lnTo>
                <a:lnTo>
                  <a:pt x="2220" y="17252"/>
                </a:lnTo>
                <a:lnTo>
                  <a:pt x="0" y="28244"/>
                </a:lnTo>
                <a:lnTo>
                  <a:pt x="2220" y="39237"/>
                </a:lnTo>
                <a:lnTo>
                  <a:pt x="8274" y="48215"/>
                </a:lnTo>
                <a:lnTo>
                  <a:pt x="17252" y="54269"/>
                </a:lnTo>
                <a:lnTo>
                  <a:pt x="28244" y="56489"/>
                </a:lnTo>
                <a:lnTo>
                  <a:pt x="39237" y="54269"/>
                </a:lnTo>
                <a:lnTo>
                  <a:pt x="48215" y="48215"/>
                </a:lnTo>
                <a:lnTo>
                  <a:pt x="54269" y="39237"/>
                </a:lnTo>
                <a:lnTo>
                  <a:pt x="56489" y="28244"/>
                </a:lnTo>
                <a:lnTo>
                  <a:pt x="54269" y="17252"/>
                </a:lnTo>
                <a:lnTo>
                  <a:pt x="48215" y="8274"/>
                </a:lnTo>
                <a:lnTo>
                  <a:pt x="39237" y="2220"/>
                </a:lnTo>
                <a:lnTo>
                  <a:pt x="2824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601" y="391379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28244" y="0"/>
                </a:moveTo>
                <a:lnTo>
                  <a:pt x="17252" y="2220"/>
                </a:lnTo>
                <a:lnTo>
                  <a:pt x="8274" y="8274"/>
                </a:lnTo>
                <a:lnTo>
                  <a:pt x="2220" y="17252"/>
                </a:lnTo>
                <a:lnTo>
                  <a:pt x="0" y="28244"/>
                </a:lnTo>
                <a:lnTo>
                  <a:pt x="2220" y="39237"/>
                </a:lnTo>
                <a:lnTo>
                  <a:pt x="8274" y="48215"/>
                </a:lnTo>
                <a:lnTo>
                  <a:pt x="17252" y="54269"/>
                </a:lnTo>
                <a:lnTo>
                  <a:pt x="28244" y="56489"/>
                </a:lnTo>
                <a:lnTo>
                  <a:pt x="39237" y="54269"/>
                </a:lnTo>
                <a:lnTo>
                  <a:pt x="48215" y="48215"/>
                </a:lnTo>
                <a:lnTo>
                  <a:pt x="54269" y="39237"/>
                </a:lnTo>
                <a:lnTo>
                  <a:pt x="56489" y="28244"/>
                </a:lnTo>
                <a:lnTo>
                  <a:pt x="54269" y="17252"/>
                </a:lnTo>
                <a:lnTo>
                  <a:pt x="48215" y="8274"/>
                </a:lnTo>
                <a:lnTo>
                  <a:pt x="39237" y="2220"/>
                </a:lnTo>
                <a:lnTo>
                  <a:pt x="2824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5601" y="4519367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28244" y="0"/>
                </a:moveTo>
                <a:lnTo>
                  <a:pt x="17252" y="2220"/>
                </a:lnTo>
                <a:lnTo>
                  <a:pt x="8274" y="8274"/>
                </a:lnTo>
                <a:lnTo>
                  <a:pt x="2220" y="17252"/>
                </a:lnTo>
                <a:lnTo>
                  <a:pt x="0" y="28244"/>
                </a:lnTo>
                <a:lnTo>
                  <a:pt x="2220" y="39237"/>
                </a:lnTo>
                <a:lnTo>
                  <a:pt x="8274" y="48215"/>
                </a:lnTo>
                <a:lnTo>
                  <a:pt x="17252" y="54269"/>
                </a:lnTo>
                <a:lnTo>
                  <a:pt x="28244" y="56489"/>
                </a:lnTo>
                <a:lnTo>
                  <a:pt x="39237" y="54269"/>
                </a:lnTo>
                <a:lnTo>
                  <a:pt x="48215" y="48215"/>
                </a:lnTo>
                <a:lnTo>
                  <a:pt x="54269" y="39237"/>
                </a:lnTo>
                <a:lnTo>
                  <a:pt x="56489" y="28244"/>
                </a:lnTo>
                <a:lnTo>
                  <a:pt x="54269" y="17252"/>
                </a:lnTo>
                <a:lnTo>
                  <a:pt x="48215" y="8274"/>
                </a:lnTo>
                <a:lnTo>
                  <a:pt x="39237" y="2220"/>
                </a:lnTo>
                <a:lnTo>
                  <a:pt x="2824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5601" y="512493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28244" y="0"/>
                </a:moveTo>
                <a:lnTo>
                  <a:pt x="17252" y="2220"/>
                </a:lnTo>
                <a:lnTo>
                  <a:pt x="8274" y="8274"/>
                </a:lnTo>
                <a:lnTo>
                  <a:pt x="2220" y="17252"/>
                </a:lnTo>
                <a:lnTo>
                  <a:pt x="0" y="28244"/>
                </a:lnTo>
                <a:lnTo>
                  <a:pt x="2220" y="39237"/>
                </a:lnTo>
                <a:lnTo>
                  <a:pt x="8274" y="48215"/>
                </a:lnTo>
                <a:lnTo>
                  <a:pt x="17252" y="54269"/>
                </a:lnTo>
                <a:lnTo>
                  <a:pt x="28244" y="56489"/>
                </a:lnTo>
                <a:lnTo>
                  <a:pt x="39237" y="54269"/>
                </a:lnTo>
                <a:lnTo>
                  <a:pt x="48215" y="48215"/>
                </a:lnTo>
                <a:lnTo>
                  <a:pt x="54269" y="39237"/>
                </a:lnTo>
                <a:lnTo>
                  <a:pt x="56489" y="28244"/>
                </a:lnTo>
                <a:lnTo>
                  <a:pt x="54269" y="17252"/>
                </a:lnTo>
                <a:lnTo>
                  <a:pt x="48215" y="8274"/>
                </a:lnTo>
                <a:lnTo>
                  <a:pt x="39237" y="2220"/>
                </a:lnTo>
                <a:lnTo>
                  <a:pt x="2824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5601" y="5787447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28244" y="0"/>
                </a:moveTo>
                <a:lnTo>
                  <a:pt x="17252" y="2220"/>
                </a:lnTo>
                <a:lnTo>
                  <a:pt x="8274" y="8274"/>
                </a:lnTo>
                <a:lnTo>
                  <a:pt x="2220" y="17252"/>
                </a:lnTo>
                <a:lnTo>
                  <a:pt x="0" y="28244"/>
                </a:lnTo>
                <a:lnTo>
                  <a:pt x="2220" y="39237"/>
                </a:lnTo>
                <a:lnTo>
                  <a:pt x="8274" y="48215"/>
                </a:lnTo>
                <a:lnTo>
                  <a:pt x="17252" y="54269"/>
                </a:lnTo>
                <a:lnTo>
                  <a:pt x="28244" y="56489"/>
                </a:lnTo>
                <a:lnTo>
                  <a:pt x="39237" y="54269"/>
                </a:lnTo>
                <a:lnTo>
                  <a:pt x="48215" y="48215"/>
                </a:lnTo>
                <a:lnTo>
                  <a:pt x="54269" y="39237"/>
                </a:lnTo>
                <a:lnTo>
                  <a:pt x="56489" y="28244"/>
                </a:lnTo>
                <a:lnTo>
                  <a:pt x="54269" y="17252"/>
                </a:lnTo>
                <a:lnTo>
                  <a:pt x="48215" y="8274"/>
                </a:lnTo>
                <a:lnTo>
                  <a:pt x="39237" y="2220"/>
                </a:lnTo>
                <a:lnTo>
                  <a:pt x="28244" y="0"/>
                </a:lnTo>
                <a:close/>
              </a:path>
            </a:pathLst>
          </a:custGeom>
          <a:solidFill>
            <a:srgbClr val="4B2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2310" y="1658251"/>
            <a:ext cx="4157370" cy="488621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pc="-95" dirty="0"/>
              <a:t>9</a:t>
            </a:fld>
            <a:endParaRPr spc="-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1028</Words>
  <Application>Microsoft Office PowerPoint</Application>
  <PresentationFormat>Произвольный</PresentationFormat>
  <Paragraphs>179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PROXIMA NOVA BLACK</vt:lpstr>
      <vt:lpstr>Times New Roman</vt:lpstr>
      <vt:lpstr>Trebuchet MS</vt:lpstr>
      <vt:lpstr>Office Theme</vt:lpstr>
      <vt:lpstr>ДЕЯТЕЛЬНОСТЬ ПЕРВИЧНЫХ ОТДЕЛЕНИЙ  «ДВИЖЕНИЯ ПЕРВЫХ» </vt:lpstr>
      <vt:lpstr>Презентация PowerPoint</vt:lpstr>
      <vt:lpstr>«ДВИЖЕНИЕ ПЕРВЫХ»:  ГДЕ КАЖДЫЙ - СОАВТОР</vt:lpstr>
      <vt:lpstr>ЭТАПЫ РАЗВИТИЯ  ПЕРВИЧНОГО ОТДЕЛЕНИЯ</vt:lpstr>
      <vt:lpstr>ДЕЯТЕЛЬНОСТЬ  ПЕРВИЧНОГО ОТДЕЛЕНИЯ</vt:lpstr>
      <vt:lpstr>ДЕЯТЕЛЬНОСТЬ  ПЕРВИЧНОГО ОТДЕЛЕНИЯ</vt:lpstr>
      <vt:lpstr>СТРУКТУРА ПЕРВИЧНОГО ОТДЕЛЕНИЯ</vt:lpstr>
      <vt:lpstr>СТРУКТУРА ПЕРВИЧНОГО ОТДЕЛЕНИЯ</vt:lpstr>
      <vt:lpstr>ДЕЯТЕЛЬНОСТЬ «СОВЕТА ПЕРВЫХ»</vt:lpstr>
      <vt:lpstr>ПЛАН ДЕЙСТВИЙ  ПЕРВИЧНОГО ОТДЕЛЕНИЯ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21 03</dc:title>
  <dc:creator>Юлия Александровна Ярошенко</dc:creator>
  <cp:lastModifiedBy>Юлия Александровна Ярошенко</cp:lastModifiedBy>
  <cp:revision>3</cp:revision>
  <dcterms:created xsi:type="dcterms:W3CDTF">2023-04-05T01:16:45Z</dcterms:created>
  <dcterms:modified xsi:type="dcterms:W3CDTF">2023-04-05T06:25:57Z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2023-04-05T00:00:00Z</vt:filetime>
  </property>
</Properties>
</file>