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2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0FC9-4702-42E9-9E67-F3FE12B24821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4DA03-2A35-4739-823D-261253968E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8581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10FC9-4702-42E9-9E67-F3FE12B24821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64DA03-2A35-4739-823D-261253968E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0384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3341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Татьяна Наприенко</dc:creator>
  <cp:lastModifiedBy>Юлия Александровна Ярошенко</cp:lastModifiedBy>
  <cp:revision>1</cp:revision>
  <dcterms:created xsi:type="dcterms:W3CDTF">2023-04-05T04:43:01Z</dcterms:created>
  <dcterms:modified xsi:type="dcterms:W3CDTF">2023-04-05T04:51:24Z</dcterms:modified>
</cp:coreProperties>
</file>