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378" r:id="rId2"/>
    <p:sldId id="346" r:id="rId3"/>
    <p:sldId id="379" r:id="rId4"/>
  </p:sldIdLst>
  <p:sldSz cx="11880850" cy="6840538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5">
          <p15:clr>
            <a:srgbClr val="A4A3A4"/>
          </p15:clr>
        </p15:guide>
        <p15:guide id="2" pos="374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75BC"/>
    <a:srgbClr val="1E7FCC"/>
    <a:srgbClr val="4F81BD"/>
    <a:srgbClr val="6C9DDB"/>
    <a:srgbClr val="558ED5"/>
    <a:srgbClr val="B00000"/>
    <a:srgbClr val="13293D"/>
    <a:srgbClr val="0B4F6C"/>
    <a:srgbClr val="C33C54"/>
    <a:srgbClr val="0473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2" autoAdjust="0"/>
    <p:restoredTop sz="91419" autoAdjust="0"/>
  </p:normalViewPr>
  <p:slideViewPr>
    <p:cSldViewPr>
      <p:cViewPr varScale="1">
        <p:scale>
          <a:sx n="69" d="100"/>
          <a:sy n="69" d="100"/>
        </p:scale>
        <p:origin x="78" y="588"/>
      </p:cViewPr>
      <p:guideLst>
        <p:guide orient="horz" pos="2155"/>
        <p:guide pos="37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3954" y="-84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5059FB-EBCD-431A-9189-4708238712AB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709A2F-9512-4EA8-9DC9-2FE07A0283C0}">
      <dgm:prSet phldrT="[Текст]" custT="1"/>
      <dgm:spPr/>
      <dgm:t>
        <a:bodyPr/>
        <a:lstStyle/>
        <a:p>
          <a:r>
            <a:rPr lang="ru-RU" sz="2400" b="1" dirty="0"/>
            <a:t>Организационные условия создания и развития проекта «Шахматы.27»</a:t>
          </a:r>
        </a:p>
      </dgm:t>
    </dgm:pt>
    <dgm:pt modelId="{B3636200-C5B1-4676-9C8A-18B2D931EFF6}" type="parTrans" cxnId="{A983BE8A-E3CB-44AD-B7D4-A194EF36DB30}">
      <dgm:prSet/>
      <dgm:spPr/>
      <dgm:t>
        <a:bodyPr/>
        <a:lstStyle/>
        <a:p>
          <a:endParaRPr lang="ru-RU"/>
        </a:p>
      </dgm:t>
    </dgm:pt>
    <dgm:pt modelId="{E1CCA2B3-2A07-4110-9EA0-F2C8FDC44A2C}" type="sibTrans" cxnId="{A983BE8A-E3CB-44AD-B7D4-A194EF36DB30}">
      <dgm:prSet/>
      <dgm:spPr/>
      <dgm:t>
        <a:bodyPr/>
        <a:lstStyle/>
        <a:p>
          <a:endParaRPr lang="ru-RU"/>
        </a:p>
      </dgm:t>
    </dgm:pt>
    <dgm:pt modelId="{490BE6AD-AA15-428A-95D2-3A3974D485A8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tx2">
                  <a:lumMod val="75000"/>
                </a:schemeClr>
              </a:solidFill>
            </a:rPr>
            <a:t>Мониторинг планирования деятельности общеобразовательных организаций, кадрового обеспечения в рамках реализации проекта </a:t>
          </a:r>
        </a:p>
        <a:p>
          <a:r>
            <a:rPr lang="ru-RU" sz="1800" b="0" i="1" dirty="0">
              <a:solidFill>
                <a:schemeClr val="tx2">
                  <a:lumMod val="75000"/>
                </a:schemeClr>
              </a:solidFill>
            </a:rPr>
            <a:t>Сроки проведения: май, сентябрь 2023 год</a:t>
          </a:r>
        </a:p>
        <a:p>
          <a:r>
            <a:rPr lang="ru-RU" sz="1800" b="0" i="1" dirty="0">
              <a:solidFill>
                <a:schemeClr val="tx2">
                  <a:lumMod val="75000"/>
                </a:schemeClr>
              </a:solidFill>
            </a:rPr>
            <a:t>Ответственный исполнитель: КГАОУ ДО РМЦ</a:t>
          </a:r>
        </a:p>
        <a:p>
          <a:endParaRPr lang="ru-RU" sz="500" dirty="0"/>
        </a:p>
      </dgm:t>
    </dgm:pt>
    <dgm:pt modelId="{4FF27078-C0F5-4730-9AFC-BCEFF0A89170}" type="parTrans" cxnId="{77264602-BDA7-4E1B-B26C-7D692855CC7B}">
      <dgm:prSet/>
      <dgm:spPr/>
      <dgm:t>
        <a:bodyPr/>
        <a:lstStyle/>
        <a:p>
          <a:endParaRPr lang="ru-RU"/>
        </a:p>
      </dgm:t>
    </dgm:pt>
    <dgm:pt modelId="{65FADECE-8CF0-4D05-A1FB-7CF15F46FFFC}" type="sibTrans" cxnId="{77264602-BDA7-4E1B-B26C-7D692855CC7B}">
      <dgm:prSet/>
      <dgm:spPr/>
      <dgm:t>
        <a:bodyPr/>
        <a:lstStyle/>
        <a:p>
          <a:endParaRPr lang="ru-RU"/>
        </a:p>
      </dgm:t>
    </dgm:pt>
    <dgm:pt modelId="{E1E10BC4-0837-43F1-8AC7-021648D76DC8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tx2">
                  <a:lumMod val="75000"/>
                </a:schemeClr>
              </a:solidFill>
            </a:rPr>
            <a:t>Мониторинг потребности образовательных организаций в переподготовке и повышении квалификации кадров</a:t>
          </a:r>
        </a:p>
        <a:p>
          <a:r>
            <a:rPr lang="ru-RU" sz="1800" b="0" i="1" dirty="0">
              <a:solidFill>
                <a:schemeClr val="tx2">
                  <a:lumMod val="75000"/>
                </a:schemeClr>
              </a:solidFill>
            </a:rPr>
            <a:t>Сроки проведения: май 2023 год</a:t>
          </a:r>
        </a:p>
        <a:p>
          <a:r>
            <a:rPr lang="ru-RU" sz="1800" b="0" i="1" dirty="0">
              <a:solidFill>
                <a:schemeClr val="tx2">
                  <a:lumMod val="75000"/>
                </a:schemeClr>
              </a:solidFill>
            </a:rPr>
            <a:t>Ответственный исполнитель: КГАОУ ДО РМЦ</a:t>
          </a:r>
        </a:p>
      </dgm:t>
    </dgm:pt>
    <dgm:pt modelId="{2839BE8D-01A0-4FB6-B724-01DD21ED6302}" type="parTrans" cxnId="{F2A9DE4A-7692-41DB-823A-E999450B8C74}">
      <dgm:prSet/>
      <dgm:spPr/>
      <dgm:t>
        <a:bodyPr/>
        <a:lstStyle/>
        <a:p>
          <a:endParaRPr lang="ru-RU"/>
        </a:p>
      </dgm:t>
    </dgm:pt>
    <dgm:pt modelId="{762D9C9C-9336-48CC-A978-68C613315B1D}" type="sibTrans" cxnId="{F2A9DE4A-7692-41DB-823A-E999450B8C74}">
      <dgm:prSet/>
      <dgm:spPr/>
      <dgm:t>
        <a:bodyPr/>
        <a:lstStyle/>
        <a:p>
          <a:endParaRPr lang="ru-RU"/>
        </a:p>
      </dgm:t>
    </dgm:pt>
    <dgm:pt modelId="{C13AD4D4-76B1-4A94-877A-C8F4906DB8B8}">
      <dgm:prSet phldrT="[Текст]" custT="1"/>
      <dgm:spPr/>
      <dgm:t>
        <a:bodyPr/>
        <a:lstStyle/>
        <a:p>
          <a:r>
            <a:rPr lang="ru-RU" sz="2800" b="1" dirty="0"/>
            <a:t>Методическое сопровождение проекта «Шахматы.27»</a:t>
          </a:r>
        </a:p>
      </dgm:t>
    </dgm:pt>
    <dgm:pt modelId="{CEDF218C-A14E-4F2C-8594-4BB1681EAED2}" type="parTrans" cxnId="{09F8882E-CD33-41DD-94C6-A309C1E17AAC}">
      <dgm:prSet/>
      <dgm:spPr/>
      <dgm:t>
        <a:bodyPr/>
        <a:lstStyle/>
        <a:p>
          <a:endParaRPr lang="ru-RU"/>
        </a:p>
      </dgm:t>
    </dgm:pt>
    <dgm:pt modelId="{78881033-59E2-4551-BFAD-62D3C96036DD}" type="sibTrans" cxnId="{09F8882E-CD33-41DD-94C6-A309C1E17AAC}">
      <dgm:prSet/>
      <dgm:spPr/>
      <dgm:t>
        <a:bodyPr/>
        <a:lstStyle/>
        <a:p>
          <a:endParaRPr lang="ru-RU"/>
        </a:p>
      </dgm:t>
    </dgm:pt>
    <dgm:pt modelId="{2045C5C2-400C-4A6C-8C58-18AC58B42BE2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tx2">
                  <a:lumMod val="75000"/>
                </a:schemeClr>
              </a:solidFill>
            </a:rPr>
            <a:t>Разработка дополнительных общеобразовательных общеразвивающих программ «Шахматы», методических рекомендаций и учебно-методического комплекта</a:t>
          </a:r>
        </a:p>
        <a:p>
          <a:r>
            <a:rPr lang="ru-RU" sz="1800" b="0" i="1" dirty="0">
              <a:solidFill>
                <a:schemeClr val="tx2">
                  <a:lumMod val="75000"/>
                </a:schemeClr>
              </a:solidFill>
            </a:rPr>
            <a:t>Сроки проведения: май, июль 2023 г.</a:t>
          </a:r>
        </a:p>
        <a:p>
          <a:r>
            <a:rPr lang="ru-RU" sz="1800" b="0" i="1" dirty="0">
              <a:solidFill>
                <a:schemeClr val="tx2">
                  <a:lumMod val="75000"/>
                </a:schemeClr>
              </a:solidFill>
            </a:rPr>
            <a:t>Ответственный исполнитель: КГАОУ ДО РМЦ</a:t>
          </a:r>
        </a:p>
      </dgm:t>
    </dgm:pt>
    <dgm:pt modelId="{8C127A5D-2EF2-48A0-9508-618FBB1E7D15}" type="parTrans" cxnId="{6A26BC6A-7DA4-43D6-BB63-D30A5CE9F763}">
      <dgm:prSet/>
      <dgm:spPr/>
      <dgm:t>
        <a:bodyPr/>
        <a:lstStyle/>
        <a:p>
          <a:endParaRPr lang="ru-RU"/>
        </a:p>
      </dgm:t>
    </dgm:pt>
    <dgm:pt modelId="{A8A43E3B-748E-456E-929E-C02A05F4A3BB}" type="sibTrans" cxnId="{6A26BC6A-7DA4-43D6-BB63-D30A5CE9F763}">
      <dgm:prSet/>
      <dgm:spPr/>
      <dgm:t>
        <a:bodyPr/>
        <a:lstStyle/>
        <a:p>
          <a:endParaRPr lang="ru-RU"/>
        </a:p>
      </dgm:t>
    </dgm:pt>
    <dgm:pt modelId="{3EAA1412-CE94-4C76-B465-2A067F0C47FC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tx2">
                  <a:lumMod val="75000"/>
                </a:schemeClr>
              </a:solidFill>
            </a:rPr>
            <a:t>Повышение квалификации кадров, по образовательным программам, направленным на развитие шахмат</a:t>
          </a:r>
        </a:p>
        <a:p>
          <a:r>
            <a:rPr lang="ru-RU" sz="1800" b="0" i="1" dirty="0">
              <a:solidFill>
                <a:schemeClr val="tx2">
                  <a:lumMod val="75000"/>
                </a:schemeClr>
              </a:solidFill>
            </a:rPr>
            <a:t>Сроки проведения: в течении реализации проекта.</a:t>
          </a:r>
        </a:p>
        <a:p>
          <a:r>
            <a:rPr lang="ru-RU" sz="1800" b="0" i="1" dirty="0">
              <a:solidFill>
                <a:schemeClr val="tx2">
                  <a:lumMod val="75000"/>
                </a:schemeClr>
              </a:solidFill>
            </a:rPr>
            <a:t>Ответственный исполнитель: КГАОУ ДПО ХК ИРО</a:t>
          </a:r>
        </a:p>
      </dgm:t>
    </dgm:pt>
    <dgm:pt modelId="{ABA9E54C-BBC0-4107-9D5C-ADD606BB115A}" type="parTrans" cxnId="{739D3000-3257-4792-A25B-6E4CF2905D5B}">
      <dgm:prSet/>
      <dgm:spPr/>
      <dgm:t>
        <a:bodyPr/>
        <a:lstStyle/>
        <a:p>
          <a:endParaRPr lang="ru-RU"/>
        </a:p>
      </dgm:t>
    </dgm:pt>
    <dgm:pt modelId="{0DB95348-872B-47C6-A0AA-663694D038FE}" type="sibTrans" cxnId="{739D3000-3257-4792-A25B-6E4CF2905D5B}">
      <dgm:prSet/>
      <dgm:spPr/>
      <dgm:t>
        <a:bodyPr/>
        <a:lstStyle/>
        <a:p>
          <a:endParaRPr lang="ru-RU"/>
        </a:p>
      </dgm:t>
    </dgm:pt>
    <dgm:pt modelId="{37E4B56A-C173-4235-B6CA-66334AE668AD}" type="pres">
      <dgm:prSet presAssocID="{265059FB-EBCD-431A-9189-4708238712A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A89524-802B-41C8-A2CF-72D307F5AF4C}" type="pres">
      <dgm:prSet presAssocID="{C13AD4D4-76B1-4A94-877A-C8F4906DB8B8}" presName="boxAndChildren" presStyleCnt="0"/>
      <dgm:spPr/>
    </dgm:pt>
    <dgm:pt modelId="{05A77FC5-5D27-4EF6-8C65-005F8E84B052}" type="pres">
      <dgm:prSet presAssocID="{C13AD4D4-76B1-4A94-877A-C8F4906DB8B8}" presName="parentTextBox" presStyleLbl="node1" presStyleIdx="0" presStyleCnt="2"/>
      <dgm:spPr/>
      <dgm:t>
        <a:bodyPr/>
        <a:lstStyle/>
        <a:p>
          <a:endParaRPr lang="ru-RU"/>
        </a:p>
      </dgm:t>
    </dgm:pt>
    <dgm:pt modelId="{4B149C86-197A-4743-B536-23DC207BD824}" type="pres">
      <dgm:prSet presAssocID="{C13AD4D4-76B1-4A94-877A-C8F4906DB8B8}" presName="entireBox" presStyleLbl="node1" presStyleIdx="0" presStyleCnt="2" custScaleY="49102" custLinFactNeighborX="0" custLinFactNeighborY="-9450"/>
      <dgm:spPr/>
      <dgm:t>
        <a:bodyPr/>
        <a:lstStyle/>
        <a:p>
          <a:endParaRPr lang="ru-RU"/>
        </a:p>
      </dgm:t>
    </dgm:pt>
    <dgm:pt modelId="{79EE7B5F-E808-4540-A0C3-EAEE3889AA7B}" type="pres">
      <dgm:prSet presAssocID="{C13AD4D4-76B1-4A94-877A-C8F4906DB8B8}" presName="descendantBox" presStyleCnt="0"/>
      <dgm:spPr/>
    </dgm:pt>
    <dgm:pt modelId="{41C0E678-CF22-419A-AE29-22F3A3B737DC}" type="pres">
      <dgm:prSet presAssocID="{2045C5C2-400C-4A6C-8C58-18AC58B42BE2}" presName="childTextBox" presStyleLbl="fgAccFollowNode1" presStyleIdx="0" presStyleCnt="4" custScaleY="154543" custLinFactNeighborX="0" custLinFactNeighborY="-2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96E137-C18A-4BFA-A9BE-5D7F6AC9ACAA}" type="pres">
      <dgm:prSet presAssocID="{3EAA1412-CE94-4C76-B465-2A067F0C47FC}" presName="childTextBox" presStyleLbl="fgAccFollowNode1" presStyleIdx="1" presStyleCnt="4" custScaleY="153519" custLinFactNeighborX="0" custLinFactNeighborY="-25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90AC63-FEA7-4A81-996B-853B2944A9BD}" type="pres">
      <dgm:prSet presAssocID="{E1CCA2B3-2A07-4110-9EA0-F2C8FDC44A2C}" presName="sp" presStyleCnt="0"/>
      <dgm:spPr/>
    </dgm:pt>
    <dgm:pt modelId="{28AD09C9-65A1-443F-BE40-565AE465D9B4}" type="pres">
      <dgm:prSet presAssocID="{9F709A2F-9512-4EA8-9DC9-2FE07A0283C0}" presName="arrowAndChildren" presStyleCnt="0"/>
      <dgm:spPr/>
    </dgm:pt>
    <dgm:pt modelId="{A29AF54B-2BF0-40E4-9F28-ECDE114862CC}" type="pres">
      <dgm:prSet presAssocID="{9F709A2F-9512-4EA8-9DC9-2FE07A0283C0}" presName="parentTextArrow" presStyleLbl="node1" presStyleIdx="0" presStyleCnt="2"/>
      <dgm:spPr/>
      <dgm:t>
        <a:bodyPr/>
        <a:lstStyle/>
        <a:p>
          <a:endParaRPr lang="ru-RU"/>
        </a:p>
      </dgm:t>
    </dgm:pt>
    <dgm:pt modelId="{61814F23-B9F7-4B2A-9085-1405DDAE10E8}" type="pres">
      <dgm:prSet presAssocID="{9F709A2F-9512-4EA8-9DC9-2FE07A0283C0}" presName="arrow" presStyleLbl="node1" presStyleIdx="1" presStyleCnt="2" custLinFactNeighborX="0" custLinFactNeighborY="-47"/>
      <dgm:spPr/>
      <dgm:t>
        <a:bodyPr/>
        <a:lstStyle/>
        <a:p>
          <a:endParaRPr lang="ru-RU"/>
        </a:p>
      </dgm:t>
    </dgm:pt>
    <dgm:pt modelId="{1F0719A7-8B1F-4E3C-BE83-95C02C38980F}" type="pres">
      <dgm:prSet presAssocID="{9F709A2F-9512-4EA8-9DC9-2FE07A0283C0}" presName="descendantArrow" presStyleCnt="0"/>
      <dgm:spPr/>
    </dgm:pt>
    <dgm:pt modelId="{1FBC8AAF-C404-4AAA-8BBD-8187745390AE}" type="pres">
      <dgm:prSet presAssocID="{490BE6AD-AA15-428A-95D2-3A3974D485A8}" presName="childTextArrow" presStyleLbl="fgAccFollowNode1" presStyleIdx="2" presStyleCnt="4" custScaleY="1438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FE6214-2657-4793-9B8D-7AD15FC1AAA9}" type="pres">
      <dgm:prSet presAssocID="{E1E10BC4-0837-43F1-8AC7-021648D76DC8}" presName="childTextArrow" presStyleLbl="fgAccFollowNode1" presStyleIdx="3" presStyleCnt="4" custScaleY="1438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3E34D9-2D69-4C0E-B000-3BB3EE768D5B}" type="presOf" srcId="{9F709A2F-9512-4EA8-9DC9-2FE07A0283C0}" destId="{A29AF54B-2BF0-40E4-9F28-ECDE114862CC}" srcOrd="0" destOrd="0" presId="urn:microsoft.com/office/officeart/2005/8/layout/process4"/>
    <dgm:cxn modelId="{F2A9DE4A-7692-41DB-823A-E999450B8C74}" srcId="{9F709A2F-9512-4EA8-9DC9-2FE07A0283C0}" destId="{E1E10BC4-0837-43F1-8AC7-021648D76DC8}" srcOrd="1" destOrd="0" parTransId="{2839BE8D-01A0-4FB6-B724-01DD21ED6302}" sibTransId="{762D9C9C-9336-48CC-A978-68C613315B1D}"/>
    <dgm:cxn modelId="{5505C6F4-6D2C-42FA-9803-64AA61D76D2B}" type="presOf" srcId="{2045C5C2-400C-4A6C-8C58-18AC58B42BE2}" destId="{41C0E678-CF22-419A-AE29-22F3A3B737DC}" srcOrd="0" destOrd="0" presId="urn:microsoft.com/office/officeart/2005/8/layout/process4"/>
    <dgm:cxn modelId="{A983BE8A-E3CB-44AD-B7D4-A194EF36DB30}" srcId="{265059FB-EBCD-431A-9189-4708238712AB}" destId="{9F709A2F-9512-4EA8-9DC9-2FE07A0283C0}" srcOrd="0" destOrd="0" parTransId="{B3636200-C5B1-4676-9C8A-18B2D931EFF6}" sibTransId="{E1CCA2B3-2A07-4110-9EA0-F2C8FDC44A2C}"/>
    <dgm:cxn modelId="{09F8882E-CD33-41DD-94C6-A309C1E17AAC}" srcId="{265059FB-EBCD-431A-9189-4708238712AB}" destId="{C13AD4D4-76B1-4A94-877A-C8F4906DB8B8}" srcOrd="1" destOrd="0" parTransId="{CEDF218C-A14E-4F2C-8594-4BB1681EAED2}" sibTransId="{78881033-59E2-4551-BFAD-62D3C96036DD}"/>
    <dgm:cxn modelId="{77264602-BDA7-4E1B-B26C-7D692855CC7B}" srcId="{9F709A2F-9512-4EA8-9DC9-2FE07A0283C0}" destId="{490BE6AD-AA15-428A-95D2-3A3974D485A8}" srcOrd="0" destOrd="0" parTransId="{4FF27078-C0F5-4730-9AFC-BCEFF0A89170}" sibTransId="{65FADECE-8CF0-4D05-A1FB-7CF15F46FFFC}"/>
    <dgm:cxn modelId="{0EC51C28-67F6-42BD-9C45-BEAEAA955D2A}" type="presOf" srcId="{9F709A2F-9512-4EA8-9DC9-2FE07A0283C0}" destId="{61814F23-B9F7-4B2A-9085-1405DDAE10E8}" srcOrd="1" destOrd="0" presId="urn:microsoft.com/office/officeart/2005/8/layout/process4"/>
    <dgm:cxn modelId="{6A26BC6A-7DA4-43D6-BB63-D30A5CE9F763}" srcId="{C13AD4D4-76B1-4A94-877A-C8F4906DB8B8}" destId="{2045C5C2-400C-4A6C-8C58-18AC58B42BE2}" srcOrd="0" destOrd="0" parTransId="{8C127A5D-2EF2-48A0-9508-618FBB1E7D15}" sibTransId="{A8A43E3B-748E-456E-929E-C02A05F4A3BB}"/>
    <dgm:cxn modelId="{D73C127A-6F9F-4A10-848B-689EB1AA68B1}" type="presOf" srcId="{C13AD4D4-76B1-4A94-877A-C8F4906DB8B8}" destId="{4B149C86-197A-4743-B536-23DC207BD824}" srcOrd="1" destOrd="0" presId="urn:microsoft.com/office/officeart/2005/8/layout/process4"/>
    <dgm:cxn modelId="{69A4B25C-0C52-45D4-A97F-AA215D9E2F9B}" type="presOf" srcId="{490BE6AD-AA15-428A-95D2-3A3974D485A8}" destId="{1FBC8AAF-C404-4AAA-8BBD-8187745390AE}" srcOrd="0" destOrd="0" presId="urn:microsoft.com/office/officeart/2005/8/layout/process4"/>
    <dgm:cxn modelId="{D5809287-A397-4EE4-AC74-BBF68A5F33FE}" type="presOf" srcId="{C13AD4D4-76B1-4A94-877A-C8F4906DB8B8}" destId="{05A77FC5-5D27-4EF6-8C65-005F8E84B052}" srcOrd="0" destOrd="0" presId="urn:microsoft.com/office/officeart/2005/8/layout/process4"/>
    <dgm:cxn modelId="{23BD7D3D-652F-4110-A25E-CC48B8A1888C}" type="presOf" srcId="{3EAA1412-CE94-4C76-B465-2A067F0C47FC}" destId="{B696E137-C18A-4BFA-A9BE-5D7F6AC9ACAA}" srcOrd="0" destOrd="0" presId="urn:microsoft.com/office/officeart/2005/8/layout/process4"/>
    <dgm:cxn modelId="{9A9F4900-4724-479E-B672-713083EFD806}" type="presOf" srcId="{265059FB-EBCD-431A-9189-4708238712AB}" destId="{37E4B56A-C173-4235-B6CA-66334AE668AD}" srcOrd="0" destOrd="0" presId="urn:microsoft.com/office/officeart/2005/8/layout/process4"/>
    <dgm:cxn modelId="{EBE8952A-6543-4BB4-9334-9FB7262DA4D6}" type="presOf" srcId="{E1E10BC4-0837-43F1-8AC7-021648D76DC8}" destId="{96FE6214-2657-4793-9B8D-7AD15FC1AAA9}" srcOrd="0" destOrd="0" presId="urn:microsoft.com/office/officeart/2005/8/layout/process4"/>
    <dgm:cxn modelId="{739D3000-3257-4792-A25B-6E4CF2905D5B}" srcId="{C13AD4D4-76B1-4A94-877A-C8F4906DB8B8}" destId="{3EAA1412-CE94-4C76-B465-2A067F0C47FC}" srcOrd="1" destOrd="0" parTransId="{ABA9E54C-BBC0-4107-9D5C-ADD606BB115A}" sibTransId="{0DB95348-872B-47C6-A0AA-663694D038FE}"/>
    <dgm:cxn modelId="{D558F53E-E430-4DD0-A717-15D95C1368E5}" type="presParOf" srcId="{37E4B56A-C173-4235-B6CA-66334AE668AD}" destId="{AAA89524-802B-41C8-A2CF-72D307F5AF4C}" srcOrd="0" destOrd="0" presId="urn:microsoft.com/office/officeart/2005/8/layout/process4"/>
    <dgm:cxn modelId="{B366F091-2E5D-4468-8580-121CB0AC7AB0}" type="presParOf" srcId="{AAA89524-802B-41C8-A2CF-72D307F5AF4C}" destId="{05A77FC5-5D27-4EF6-8C65-005F8E84B052}" srcOrd="0" destOrd="0" presId="urn:microsoft.com/office/officeart/2005/8/layout/process4"/>
    <dgm:cxn modelId="{318469C4-A2D5-4B9F-A521-FD390881DC4C}" type="presParOf" srcId="{AAA89524-802B-41C8-A2CF-72D307F5AF4C}" destId="{4B149C86-197A-4743-B536-23DC207BD824}" srcOrd="1" destOrd="0" presId="urn:microsoft.com/office/officeart/2005/8/layout/process4"/>
    <dgm:cxn modelId="{E2EBCA8B-BEB6-4C06-833F-6E140B27F214}" type="presParOf" srcId="{AAA89524-802B-41C8-A2CF-72D307F5AF4C}" destId="{79EE7B5F-E808-4540-A0C3-EAEE3889AA7B}" srcOrd="2" destOrd="0" presId="urn:microsoft.com/office/officeart/2005/8/layout/process4"/>
    <dgm:cxn modelId="{2F47C0E4-47D8-4129-8A60-C4871A94016E}" type="presParOf" srcId="{79EE7B5F-E808-4540-A0C3-EAEE3889AA7B}" destId="{41C0E678-CF22-419A-AE29-22F3A3B737DC}" srcOrd="0" destOrd="0" presId="urn:microsoft.com/office/officeart/2005/8/layout/process4"/>
    <dgm:cxn modelId="{9ABCC79C-BEC3-4095-AAB3-B6E5F879E13E}" type="presParOf" srcId="{79EE7B5F-E808-4540-A0C3-EAEE3889AA7B}" destId="{B696E137-C18A-4BFA-A9BE-5D7F6AC9ACAA}" srcOrd="1" destOrd="0" presId="urn:microsoft.com/office/officeart/2005/8/layout/process4"/>
    <dgm:cxn modelId="{14A206FC-407E-4558-A916-588D1379DFCA}" type="presParOf" srcId="{37E4B56A-C173-4235-B6CA-66334AE668AD}" destId="{F990AC63-FEA7-4A81-996B-853B2944A9BD}" srcOrd="1" destOrd="0" presId="urn:microsoft.com/office/officeart/2005/8/layout/process4"/>
    <dgm:cxn modelId="{F9869567-2681-4129-993B-AF3066D83419}" type="presParOf" srcId="{37E4B56A-C173-4235-B6CA-66334AE668AD}" destId="{28AD09C9-65A1-443F-BE40-565AE465D9B4}" srcOrd="2" destOrd="0" presId="urn:microsoft.com/office/officeart/2005/8/layout/process4"/>
    <dgm:cxn modelId="{9E8D9E7E-970B-4F8B-BF9D-634135CE1119}" type="presParOf" srcId="{28AD09C9-65A1-443F-BE40-565AE465D9B4}" destId="{A29AF54B-2BF0-40E4-9F28-ECDE114862CC}" srcOrd="0" destOrd="0" presId="urn:microsoft.com/office/officeart/2005/8/layout/process4"/>
    <dgm:cxn modelId="{CF8DFC1E-488D-4C53-97BE-8206CD8B3FEF}" type="presParOf" srcId="{28AD09C9-65A1-443F-BE40-565AE465D9B4}" destId="{61814F23-B9F7-4B2A-9085-1405DDAE10E8}" srcOrd="1" destOrd="0" presId="urn:microsoft.com/office/officeart/2005/8/layout/process4"/>
    <dgm:cxn modelId="{131678F3-09ED-4A1A-BBD8-09A010733F9E}" type="presParOf" srcId="{28AD09C9-65A1-443F-BE40-565AE465D9B4}" destId="{1F0719A7-8B1F-4E3C-BE83-95C02C38980F}" srcOrd="2" destOrd="0" presId="urn:microsoft.com/office/officeart/2005/8/layout/process4"/>
    <dgm:cxn modelId="{FD31DE34-401B-493E-9579-EF8DFDE39A12}" type="presParOf" srcId="{1F0719A7-8B1F-4E3C-BE83-95C02C38980F}" destId="{1FBC8AAF-C404-4AAA-8BBD-8187745390AE}" srcOrd="0" destOrd="0" presId="urn:microsoft.com/office/officeart/2005/8/layout/process4"/>
    <dgm:cxn modelId="{C7FA7469-1BDC-4F2C-AFEF-4BE88D2E503C}" type="presParOf" srcId="{1F0719A7-8B1F-4E3C-BE83-95C02C38980F}" destId="{96FE6214-2657-4793-9B8D-7AD15FC1AAA9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469F71-1EB0-4C7B-8F87-B44392F1A47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821FDA-96C8-49A9-9805-803297096352}">
      <dgm:prSet phldrT="[Текст]"/>
      <dgm:spPr/>
      <dgm:t>
        <a:bodyPr/>
        <a:lstStyle/>
        <a:p>
          <a:r>
            <a:rPr lang="ru-RU" b="1" i="1" dirty="0"/>
            <a:t>Ответственный исполнитель: ОМСУ</a:t>
          </a:r>
          <a:endParaRPr lang="ru-RU" dirty="0"/>
        </a:p>
      </dgm:t>
    </dgm:pt>
    <dgm:pt modelId="{C5CD4243-D6C9-4559-9312-FE528230347C}" type="parTrans" cxnId="{7550B13A-77AE-437E-BC42-C1C07A51EC3C}">
      <dgm:prSet/>
      <dgm:spPr/>
      <dgm:t>
        <a:bodyPr/>
        <a:lstStyle/>
        <a:p>
          <a:endParaRPr lang="ru-RU"/>
        </a:p>
      </dgm:t>
    </dgm:pt>
    <dgm:pt modelId="{90A82394-1B4E-4D67-934B-C82BCB425BE2}" type="sibTrans" cxnId="{7550B13A-77AE-437E-BC42-C1C07A51EC3C}">
      <dgm:prSet/>
      <dgm:spPr/>
      <dgm:t>
        <a:bodyPr/>
        <a:lstStyle/>
        <a:p>
          <a:endParaRPr lang="ru-RU"/>
        </a:p>
      </dgm:t>
    </dgm:pt>
    <dgm:pt modelId="{0B0AEB29-E456-471A-85E7-FAA3FE0B50C4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tx2">
                  <a:lumMod val="75000"/>
                </a:schemeClr>
              </a:solidFill>
            </a:rPr>
            <a:t>Проведение школьного и муниципального Шахматного турнира – апрель, май 2023 г. </a:t>
          </a:r>
          <a:endParaRPr lang="ru-RU" sz="1600" dirty="0">
            <a:solidFill>
              <a:schemeClr val="tx2">
                <a:lumMod val="75000"/>
              </a:schemeClr>
            </a:solidFill>
          </a:endParaRPr>
        </a:p>
      </dgm:t>
    </dgm:pt>
    <dgm:pt modelId="{BCE836CE-2073-464C-843C-D48FA947969F}" type="parTrans" cxnId="{221801E9-E4FD-42ED-86A8-EEA3D9280576}">
      <dgm:prSet/>
      <dgm:spPr/>
      <dgm:t>
        <a:bodyPr/>
        <a:lstStyle/>
        <a:p>
          <a:endParaRPr lang="ru-RU"/>
        </a:p>
      </dgm:t>
    </dgm:pt>
    <dgm:pt modelId="{3AFC3B09-A1BA-47D9-8031-4C669CE63C04}" type="sibTrans" cxnId="{221801E9-E4FD-42ED-86A8-EEA3D9280576}">
      <dgm:prSet/>
      <dgm:spPr/>
      <dgm:t>
        <a:bodyPr/>
        <a:lstStyle/>
        <a:p>
          <a:endParaRPr lang="ru-RU"/>
        </a:p>
      </dgm:t>
    </dgm:pt>
    <dgm:pt modelId="{F195B973-5433-4A3A-9A26-BE90A4A2B288}">
      <dgm:prSet phldrT="[Текст]"/>
      <dgm:spPr/>
      <dgm:t>
        <a:bodyPr/>
        <a:lstStyle/>
        <a:p>
          <a:r>
            <a:rPr lang="ru-RU" b="1" i="1" dirty="0"/>
            <a:t>Ответственный исполнитель: </a:t>
          </a:r>
        </a:p>
        <a:p>
          <a:r>
            <a:rPr lang="ru-RU" b="1" i="1" dirty="0"/>
            <a:t>КГАОУ ДО РМЦ</a:t>
          </a:r>
          <a:endParaRPr lang="ru-RU" dirty="0"/>
        </a:p>
      </dgm:t>
    </dgm:pt>
    <dgm:pt modelId="{839205D3-3308-4047-817E-C01B3CCF9327}" type="parTrans" cxnId="{1F58B85E-6AAC-40D9-8D49-FC3D7E7E5C2D}">
      <dgm:prSet/>
      <dgm:spPr/>
      <dgm:t>
        <a:bodyPr/>
        <a:lstStyle/>
        <a:p>
          <a:endParaRPr lang="ru-RU"/>
        </a:p>
      </dgm:t>
    </dgm:pt>
    <dgm:pt modelId="{2F0F1836-6DA6-4B58-96B6-E80276CB5B9E}" type="sibTrans" cxnId="{1F58B85E-6AAC-40D9-8D49-FC3D7E7E5C2D}">
      <dgm:prSet/>
      <dgm:spPr/>
      <dgm:t>
        <a:bodyPr/>
        <a:lstStyle/>
        <a:p>
          <a:endParaRPr lang="ru-RU"/>
        </a:p>
      </dgm:t>
    </dgm:pt>
    <dgm:pt modelId="{CA971FE9-E289-4829-BFFD-9402CF40E545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tx2">
                  <a:lumMod val="75000"/>
                </a:schemeClr>
              </a:solidFill>
            </a:rPr>
            <a:t>Краевой этап Всероссийских спортивных игр школьных спортивных клубов (вид спорта «Шахматы») - март – апрель 2024г.</a:t>
          </a:r>
          <a:endParaRPr lang="ru-RU" sz="1600" dirty="0">
            <a:solidFill>
              <a:schemeClr val="tx2">
                <a:lumMod val="75000"/>
              </a:schemeClr>
            </a:solidFill>
          </a:endParaRPr>
        </a:p>
      </dgm:t>
    </dgm:pt>
    <dgm:pt modelId="{22909BB3-5CCE-461D-B3A9-3F90B8E82A8F}" type="parTrans" cxnId="{D6C42DBA-5FB5-4167-91C0-A991D3A86A9A}">
      <dgm:prSet/>
      <dgm:spPr/>
      <dgm:t>
        <a:bodyPr/>
        <a:lstStyle/>
        <a:p>
          <a:endParaRPr lang="ru-RU"/>
        </a:p>
      </dgm:t>
    </dgm:pt>
    <dgm:pt modelId="{BDD4C4D9-8F64-400B-9304-C86CC32E9A49}" type="sibTrans" cxnId="{D6C42DBA-5FB5-4167-91C0-A991D3A86A9A}">
      <dgm:prSet/>
      <dgm:spPr/>
      <dgm:t>
        <a:bodyPr/>
        <a:lstStyle/>
        <a:p>
          <a:endParaRPr lang="ru-RU"/>
        </a:p>
      </dgm:t>
    </dgm:pt>
    <dgm:pt modelId="{086C45AE-70F6-44A7-AB83-740A13240DAB}">
      <dgm:prSet custT="1"/>
      <dgm:spPr/>
      <dgm:t>
        <a:bodyPr/>
        <a:lstStyle/>
        <a:p>
          <a:r>
            <a:rPr lang="ru-RU" sz="1600" b="1" dirty="0">
              <a:solidFill>
                <a:schemeClr val="tx2">
                  <a:lumMod val="75000"/>
                </a:schemeClr>
              </a:solidFill>
            </a:rPr>
            <a:t>Проведение муниципального этапа конкурса на лучший школьный спортивный клуб по развитию вида спорта «Шахматы» - октябрь, ноябрь 2023г.</a:t>
          </a:r>
        </a:p>
      </dgm:t>
    </dgm:pt>
    <dgm:pt modelId="{EB9F4367-98AF-4953-9E85-65B05A3E592B}" type="parTrans" cxnId="{F5E575CA-B02A-49D0-A46B-0B009FB1406C}">
      <dgm:prSet/>
      <dgm:spPr/>
      <dgm:t>
        <a:bodyPr/>
        <a:lstStyle/>
        <a:p>
          <a:endParaRPr lang="ru-RU"/>
        </a:p>
      </dgm:t>
    </dgm:pt>
    <dgm:pt modelId="{62CBDFEA-BCB6-4A96-AB58-B62F1BD26845}" type="sibTrans" cxnId="{F5E575CA-B02A-49D0-A46B-0B009FB1406C}">
      <dgm:prSet/>
      <dgm:spPr/>
      <dgm:t>
        <a:bodyPr/>
        <a:lstStyle/>
        <a:p>
          <a:endParaRPr lang="ru-RU"/>
        </a:p>
      </dgm:t>
    </dgm:pt>
    <dgm:pt modelId="{F4D15416-7BD9-48FD-8261-93DDAACAE2B4}">
      <dgm:prSet custT="1"/>
      <dgm:spPr/>
      <dgm:t>
        <a:bodyPr/>
        <a:lstStyle/>
        <a:p>
          <a:r>
            <a:rPr lang="ru-RU" sz="1600" b="1" dirty="0">
              <a:solidFill>
                <a:schemeClr val="tx2">
                  <a:lumMod val="75000"/>
                </a:schemeClr>
              </a:solidFill>
            </a:rPr>
            <a:t>Соревнования по шахматам «Белая ладья» среди команд общеобразовательных учреждений: 1 этап (школьный) – октябрь 2023 г., 2 этап (муниципальный) – декабрь 2023 г.</a:t>
          </a:r>
        </a:p>
      </dgm:t>
    </dgm:pt>
    <dgm:pt modelId="{65F0C739-249F-4600-B846-FADA835DC677}" type="parTrans" cxnId="{1CD3D29A-9DFC-464E-8E7F-ECBCBF68D286}">
      <dgm:prSet/>
      <dgm:spPr/>
      <dgm:t>
        <a:bodyPr/>
        <a:lstStyle/>
        <a:p>
          <a:endParaRPr lang="ru-RU"/>
        </a:p>
      </dgm:t>
    </dgm:pt>
    <dgm:pt modelId="{470C4AB8-2879-42AA-B981-F20B857FC361}" type="sibTrans" cxnId="{1CD3D29A-9DFC-464E-8E7F-ECBCBF68D286}">
      <dgm:prSet/>
      <dgm:spPr/>
      <dgm:t>
        <a:bodyPr/>
        <a:lstStyle/>
        <a:p>
          <a:endParaRPr lang="ru-RU"/>
        </a:p>
      </dgm:t>
    </dgm:pt>
    <dgm:pt modelId="{9534171A-19F5-4231-890E-AD3A131ECBCC}">
      <dgm:prSet custT="1"/>
      <dgm:spPr/>
      <dgm:t>
        <a:bodyPr/>
        <a:lstStyle/>
        <a:p>
          <a:r>
            <a:rPr lang="ru-RU" sz="1600" b="1" dirty="0">
              <a:solidFill>
                <a:schemeClr val="tx2">
                  <a:lumMod val="75000"/>
                </a:schemeClr>
              </a:solidFill>
            </a:rPr>
            <a:t>Организация участия в региональном этапе соревнований по шахматам «Белая ладья» - март 2024г.</a:t>
          </a:r>
        </a:p>
      </dgm:t>
    </dgm:pt>
    <dgm:pt modelId="{76094BF6-35BB-46CB-91A0-EAABC3294074}" type="parTrans" cxnId="{FCC8A264-46C8-44E2-94A0-EC4F54793F5C}">
      <dgm:prSet/>
      <dgm:spPr/>
      <dgm:t>
        <a:bodyPr/>
        <a:lstStyle/>
        <a:p>
          <a:endParaRPr lang="ru-RU"/>
        </a:p>
      </dgm:t>
    </dgm:pt>
    <dgm:pt modelId="{A2ECE0FD-BF24-463B-90C3-2880E3639ED5}" type="sibTrans" cxnId="{FCC8A264-46C8-44E2-94A0-EC4F54793F5C}">
      <dgm:prSet/>
      <dgm:spPr/>
      <dgm:t>
        <a:bodyPr/>
        <a:lstStyle/>
        <a:p>
          <a:endParaRPr lang="ru-RU"/>
        </a:p>
      </dgm:t>
    </dgm:pt>
    <dgm:pt modelId="{F2708BEF-7D4C-45FA-A5B4-A42899A7DD5C}">
      <dgm:prSet custT="1"/>
      <dgm:spPr/>
      <dgm:t>
        <a:bodyPr/>
        <a:lstStyle/>
        <a:p>
          <a:r>
            <a:rPr lang="ru-RU" sz="1600" b="1" dirty="0">
              <a:solidFill>
                <a:schemeClr val="tx2">
                  <a:lumMod val="75000"/>
                </a:schemeClr>
              </a:solidFill>
            </a:rPr>
            <a:t>Проведение мероприятий в рамках летней оздоровительной кампании - в течение реализации проекта</a:t>
          </a:r>
        </a:p>
      </dgm:t>
    </dgm:pt>
    <dgm:pt modelId="{9CFF4E77-5DA9-4093-B373-D211966C53A1}" type="parTrans" cxnId="{D7627B64-93E7-42E7-AD0F-D1A1051637DB}">
      <dgm:prSet/>
      <dgm:spPr/>
      <dgm:t>
        <a:bodyPr/>
        <a:lstStyle/>
        <a:p>
          <a:endParaRPr lang="ru-RU"/>
        </a:p>
      </dgm:t>
    </dgm:pt>
    <dgm:pt modelId="{1D0B769A-254B-4D4D-8137-6C285B19BCE2}" type="sibTrans" cxnId="{D7627B64-93E7-42E7-AD0F-D1A1051637DB}">
      <dgm:prSet/>
      <dgm:spPr/>
      <dgm:t>
        <a:bodyPr/>
        <a:lstStyle/>
        <a:p>
          <a:endParaRPr lang="ru-RU"/>
        </a:p>
      </dgm:t>
    </dgm:pt>
    <dgm:pt modelId="{27229E11-22E4-494D-9D74-A8B3AD4AA7CD}">
      <dgm:prSet custT="1"/>
      <dgm:spPr/>
      <dgm:t>
        <a:bodyPr/>
        <a:lstStyle/>
        <a:p>
          <a:r>
            <a:rPr lang="ru-RU" sz="1600" b="1" dirty="0">
              <a:solidFill>
                <a:schemeClr val="tx2">
                  <a:lumMod val="75000"/>
                </a:schemeClr>
              </a:solidFill>
            </a:rPr>
            <a:t>Проведение мероприятий в рамках летней оздоровительной кампании - в течение реализации проекта</a:t>
          </a:r>
        </a:p>
      </dgm:t>
    </dgm:pt>
    <dgm:pt modelId="{64925106-28CC-438E-8A4B-23CE18E97F9A}" type="parTrans" cxnId="{58E62717-DB76-4D2E-AC1A-04291FE15404}">
      <dgm:prSet/>
      <dgm:spPr/>
      <dgm:t>
        <a:bodyPr/>
        <a:lstStyle/>
        <a:p>
          <a:endParaRPr lang="ru-RU"/>
        </a:p>
      </dgm:t>
    </dgm:pt>
    <dgm:pt modelId="{737DD470-234B-48F4-99C5-99635E75DD63}" type="sibTrans" cxnId="{58E62717-DB76-4D2E-AC1A-04291FE15404}">
      <dgm:prSet/>
      <dgm:spPr/>
      <dgm:t>
        <a:bodyPr/>
        <a:lstStyle/>
        <a:p>
          <a:endParaRPr lang="ru-RU"/>
        </a:p>
      </dgm:t>
    </dgm:pt>
    <dgm:pt modelId="{6632C4C8-F05A-4D4A-A6FE-BA7C36443CFE}" type="pres">
      <dgm:prSet presAssocID="{D5469F71-1EB0-4C7B-8F87-B44392F1A47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67D9DA-428A-4464-92BA-0A66F09AC8D6}" type="pres">
      <dgm:prSet presAssocID="{2B821FDA-96C8-49A9-9805-803297096352}" presName="composite" presStyleCnt="0"/>
      <dgm:spPr/>
    </dgm:pt>
    <dgm:pt modelId="{2F5F2A5D-421F-4604-AC2A-6FEF733BA40B}" type="pres">
      <dgm:prSet presAssocID="{2B821FDA-96C8-49A9-9805-803297096352}" presName="parentText" presStyleLbl="alignNode1" presStyleIdx="0" presStyleCnt="2" custLinFactNeighborX="0" custLinFactNeighborY="-647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051022-E8E7-4461-BCE0-3C4BB4AAB14D}" type="pres">
      <dgm:prSet presAssocID="{2B821FDA-96C8-49A9-9805-803297096352}" presName="descendantText" presStyleLbl="alignAcc1" presStyleIdx="0" presStyleCnt="2" custScaleX="99931" custScaleY="130710" custLinFactNeighborX="70" custLinFactNeighborY="53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57B49F-AA1B-4A0B-A216-697F3C6DDBA2}" type="pres">
      <dgm:prSet presAssocID="{90A82394-1B4E-4D67-934B-C82BCB425BE2}" presName="sp" presStyleCnt="0"/>
      <dgm:spPr/>
    </dgm:pt>
    <dgm:pt modelId="{5B46B5F4-AED3-4EAD-9186-D146367E626F}" type="pres">
      <dgm:prSet presAssocID="{F195B973-5433-4A3A-9A26-BE90A4A2B288}" presName="composite" presStyleCnt="0"/>
      <dgm:spPr/>
    </dgm:pt>
    <dgm:pt modelId="{CEFB035D-1802-4347-9481-97112ADD8F57}" type="pres">
      <dgm:prSet presAssocID="{F195B973-5433-4A3A-9A26-BE90A4A2B288}" presName="parentText" presStyleLbl="alignNode1" presStyleIdx="1" presStyleCnt="2" custLinFactNeighborX="0" custLinFactNeighborY="-1387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F9C15-C046-4280-87FC-CFACCA695D64}" type="pres">
      <dgm:prSet presAssocID="{F195B973-5433-4A3A-9A26-BE90A4A2B288}" presName="descendantText" presStyleLbl="alignAcc1" presStyleIdx="1" presStyleCnt="2" custScaleY="144710" custLinFactNeighborX="104" custLinFactNeighborY="10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50B13A-77AE-437E-BC42-C1C07A51EC3C}" srcId="{D5469F71-1EB0-4C7B-8F87-B44392F1A473}" destId="{2B821FDA-96C8-49A9-9805-803297096352}" srcOrd="0" destOrd="0" parTransId="{C5CD4243-D6C9-4559-9312-FE528230347C}" sibTransId="{90A82394-1B4E-4D67-934B-C82BCB425BE2}"/>
    <dgm:cxn modelId="{F5E575CA-B02A-49D0-A46B-0B009FB1406C}" srcId="{2B821FDA-96C8-49A9-9805-803297096352}" destId="{086C45AE-70F6-44A7-AB83-740A13240DAB}" srcOrd="1" destOrd="0" parTransId="{EB9F4367-98AF-4953-9E85-65B05A3E592B}" sibTransId="{62CBDFEA-BCB6-4A96-AB58-B62F1BD26845}"/>
    <dgm:cxn modelId="{98C6F491-07CF-4EAF-B878-516D8493A9DA}" type="presOf" srcId="{27229E11-22E4-494D-9D74-A8B3AD4AA7CD}" destId="{88051022-E8E7-4461-BCE0-3C4BB4AAB14D}" srcOrd="0" destOrd="3" presId="urn:microsoft.com/office/officeart/2005/8/layout/chevron2"/>
    <dgm:cxn modelId="{44752007-33A1-48AF-9C2B-D0236B24A774}" type="presOf" srcId="{F2708BEF-7D4C-45FA-A5B4-A42899A7DD5C}" destId="{BBAF9C15-C046-4280-87FC-CFACCA695D64}" srcOrd="0" destOrd="2" presId="urn:microsoft.com/office/officeart/2005/8/layout/chevron2"/>
    <dgm:cxn modelId="{221801E9-E4FD-42ED-86A8-EEA3D9280576}" srcId="{2B821FDA-96C8-49A9-9805-803297096352}" destId="{0B0AEB29-E456-471A-85E7-FAA3FE0B50C4}" srcOrd="0" destOrd="0" parTransId="{BCE836CE-2073-464C-843C-D48FA947969F}" sibTransId="{3AFC3B09-A1BA-47D9-8031-4C669CE63C04}"/>
    <dgm:cxn modelId="{C994878E-E9FF-4E52-8F79-4DFC6DA0AEB8}" type="presOf" srcId="{CA971FE9-E289-4829-BFFD-9402CF40E545}" destId="{BBAF9C15-C046-4280-87FC-CFACCA695D64}" srcOrd="0" destOrd="0" presId="urn:microsoft.com/office/officeart/2005/8/layout/chevron2"/>
    <dgm:cxn modelId="{9E644B16-310A-4674-BE88-E048FAE81F0F}" type="presOf" srcId="{2B821FDA-96C8-49A9-9805-803297096352}" destId="{2F5F2A5D-421F-4604-AC2A-6FEF733BA40B}" srcOrd="0" destOrd="0" presId="urn:microsoft.com/office/officeart/2005/8/layout/chevron2"/>
    <dgm:cxn modelId="{2ABFEEBA-8FE0-4A57-98DE-3BFFD5495BD9}" type="presOf" srcId="{F4D15416-7BD9-48FD-8261-93DDAACAE2B4}" destId="{88051022-E8E7-4461-BCE0-3C4BB4AAB14D}" srcOrd="0" destOrd="2" presId="urn:microsoft.com/office/officeart/2005/8/layout/chevron2"/>
    <dgm:cxn modelId="{C81109CA-F3C4-43C6-9250-7562EBB3F883}" type="presOf" srcId="{086C45AE-70F6-44A7-AB83-740A13240DAB}" destId="{88051022-E8E7-4461-BCE0-3C4BB4AAB14D}" srcOrd="0" destOrd="1" presId="urn:microsoft.com/office/officeart/2005/8/layout/chevron2"/>
    <dgm:cxn modelId="{4BB32662-8704-409A-BCE5-BC84B6EF3E09}" type="presOf" srcId="{D5469F71-1EB0-4C7B-8F87-B44392F1A473}" destId="{6632C4C8-F05A-4D4A-A6FE-BA7C36443CFE}" srcOrd="0" destOrd="0" presId="urn:microsoft.com/office/officeart/2005/8/layout/chevron2"/>
    <dgm:cxn modelId="{D7627B64-93E7-42E7-AD0F-D1A1051637DB}" srcId="{F195B973-5433-4A3A-9A26-BE90A4A2B288}" destId="{F2708BEF-7D4C-45FA-A5B4-A42899A7DD5C}" srcOrd="2" destOrd="0" parTransId="{9CFF4E77-5DA9-4093-B373-D211966C53A1}" sibTransId="{1D0B769A-254B-4D4D-8137-6C285B19BCE2}"/>
    <dgm:cxn modelId="{1CD3D29A-9DFC-464E-8E7F-ECBCBF68D286}" srcId="{2B821FDA-96C8-49A9-9805-803297096352}" destId="{F4D15416-7BD9-48FD-8261-93DDAACAE2B4}" srcOrd="2" destOrd="0" parTransId="{65F0C739-249F-4600-B846-FADA835DC677}" sibTransId="{470C4AB8-2879-42AA-B981-F20B857FC361}"/>
    <dgm:cxn modelId="{1F58B85E-6AAC-40D9-8D49-FC3D7E7E5C2D}" srcId="{D5469F71-1EB0-4C7B-8F87-B44392F1A473}" destId="{F195B973-5433-4A3A-9A26-BE90A4A2B288}" srcOrd="1" destOrd="0" parTransId="{839205D3-3308-4047-817E-C01B3CCF9327}" sibTransId="{2F0F1836-6DA6-4B58-96B6-E80276CB5B9E}"/>
    <dgm:cxn modelId="{9BBE47E5-6690-4841-97DD-2773A1FE9CF3}" type="presOf" srcId="{F195B973-5433-4A3A-9A26-BE90A4A2B288}" destId="{CEFB035D-1802-4347-9481-97112ADD8F57}" srcOrd="0" destOrd="0" presId="urn:microsoft.com/office/officeart/2005/8/layout/chevron2"/>
    <dgm:cxn modelId="{20690E2E-8875-4AC5-9982-87090C6A88D6}" type="presOf" srcId="{0B0AEB29-E456-471A-85E7-FAA3FE0B50C4}" destId="{88051022-E8E7-4461-BCE0-3C4BB4AAB14D}" srcOrd="0" destOrd="0" presId="urn:microsoft.com/office/officeart/2005/8/layout/chevron2"/>
    <dgm:cxn modelId="{618562EA-A5E4-4A15-803C-7AF7CEDA167B}" type="presOf" srcId="{9534171A-19F5-4231-890E-AD3A131ECBCC}" destId="{BBAF9C15-C046-4280-87FC-CFACCA695D64}" srcOrd="0" destOrd="1" presId="urn:microsoft.com/office/officeart/2005/8/layout/chevron2"/>
    <dgm:cxn modelId="{FCC8A264-46C8-44E2-94A0-EC4F54793F5C}" srcId="{F195B973-5433-4A3A-9A26-BE90A4A2B288}" destId="{9534171A-19F5-4231-890E-AD3A131ECBCC}" srcOrd="1" destOrd="0" parTransId="{76094BF6-35BB-46CB-91A0-EAABC3294074}" sibTransId="{A2ECE0FD-BF24-463B-90C3-2880E3639ED5}"/>
    <dgm:cxn modelId="{58E62717-DB76-4D2E-AC1A-04291FE15404}" srcId="{2B821FDA-96C8-49A9-9805-803297096352}" destId="{27229E11-22E4-494D-9D74-A8B3AD4AA7CD}" srcOrd="3" destOrd="0" parTransId="{64925106-28CC-438E-8A4B-23CE18E97F9A}" sibTransId="{737DD470-234B-48F4-99C5-99635E75DD63}"/>
    <dgm:cxn modelId="{D6C42DBA-5FB5-4167-91C0-A991D3A86A9A}" srcId="{F195B973-5433-4A3A-9A26-BE90A4A2B288}" destId="{CA971FE9-E289-4829-BFFD-9402CF40E545}" srcOrd="0" destOrd="0" parTransId="{22909BB3-5CCE-461D-B3A9-3F90B8E82A8F}" sibTransId="{BDD4C4D9-8F64-400B-9304-C86CC32E9A49}"/>
    <dgm:cxn modelId="{E155C952-1FD0-40BB-BEE5-7ECD468095E4}" type="presParOf" srcId="{6632C4C8-F05A-4D4A-A6FE-BA7C36443CFE}" destId="{2267D9DA-428A-4464-92BA-0A66F09AC8D6}" srcOrd="0" destOrd="0" presId="urn:microsoft.com/office/officeart/2005/8/layout/chevron2"/>
    <dgm:cxn modelId="{A3F5E0C2-152A-4777-8024-B31D14CD3BC4}" type="presParOf" srcId="{2267D9DA-428A-4464-92BA-0A66F09AC8D6}" destId="{2F5F2A5D-421F-4604-AC2A-6FEF733BA40B}" srcOrd="0" destOrd="0" presId="urn:microsoft.com/office/officeart/2005/8/layout/chevron2"/>
    <dgm:cxn modelId="{29D8F836-49A4-4802-BA29-33E193C62167}" type="presParOf" srcId="{2267D9DA-428A-4464-92BA-0A66F09AC8D6}" destId="{88051022-E8E7-4461-BCE0-3C4BB4AAB14D}" srcOrd="1" destOrd="0" presId="urn:microsoft.com/office/officeart/2005/8/layout/chevron2"/>
    <dgm:cxn modelId="{7CFE1B87-5909-4306-A501-05B9E71C9456}" type="presParOf" srcId="{6632C4C8-F05A-4D4A-A6FE-BA7C36443CFE}" destId="{4B57B49F-AA1B-4A0B-A216-697F3C6DDBA2}" srcOrd="1" destOrd="0" presId="urn:microsoft.com/office/officeart/2005/8/layout/chevron2"/>
    <dgm:cxn modelId="{1092DA5F-D1AA-492F-86FA-561B3DFA599D}" type="presParOf" srcId="{6632C4C8-F05A-4D4A-A6FE-BA7C36443CFE}" destId="{5B46B5F4-AED3-4EAD-9186-D146367E626F}" srcOrd="2" destOrd="0" presId="urn:microsoft.com/office/officeart/2005/8/layout/chevron2"/>
    <dgm:cxn modelId="{BE4039BA-0FED-4194-B973-FD3F705F831A}" type="presParOf" srcId="{5B46B5F4-AED3-4EAD-9186-D146367E626F}" destId="{CEFB035D-1802-4347-9481-97112ADD8F57}" srcOrd="0" destOrd="0" presId="urn:microsoft.com/office/officeart/2005/8/layout/chevron2"/>
    <dgm:cxn modelId="{B305450D-5A34-4D7E-A734-F866330865AA}" type="presParOf" srcId="{5B46B5F4-AED3-4EAD-9186-D146367E626F}" destId="{BBAF9C15-C046-4280-87FC-CFACCA695D6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8C443-6CA7-4ECB-B2C9-394A269A3E79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4150" y="741363"/>
            <a:ext cx="642937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5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5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01AF6-28F7-4C75-BFF4-AEEE93B44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757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 userDrawn="1"/>
        </p:nvSpPr>
        <p:spPr>
          <a:xfrm>
            <a:off x="0" y="4212358"/>
            <a:ext cx="971874" cy="2628180"/>
          </a:xfrm>
          <a:prstGeom prst="roundRect">
            <a:avLst>
              <a:gd name="adj" fmla="val 0"/>
            </a:avLst>
          </a:prstGeom>
          <a:gradFill>
            <a:gsLst>
              <a:gs pos="31000">
                <a:srgbClr val="1C75BC"/>
              </a:gs>
              <a:gs pos="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fld id="{F01BF9C8-BB05-4DEC-A8E9-859EE5D4405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4" descr="D:\Desktop\Бублик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5" r="34616"/>
          <a:stretch/>
        </p:blipFill>
        <p:spPr bwMode="auto">
          <a:xfrm>
            <a:off x="185820" y="4874854"/>
            <a:ext cx="610372" cy="134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 userDrawn="1"/>
        </p:nvSpPr>
        <p:spPr>
          <a:xfrm rot="10800000">
            <a:off x="10138" y="13905"/>
            <a:ext cx="961731" cy="2038212"/>
          </a:xfrm>
          <a:prstGeom prst="roundRect">
            <a:avLst>
              <a:gd name="adj" fmla="val 0"/>
            </a:avLst>
          </a:prstGeom>
          <a:gradFill>
            <a:gsLst>
              <a:gs pos="31000">
                <a:srgbClr val="1C75BC"/>
              </a:gs>
              <a:gs pos="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74" name="Picture 2" descr="C:\Users\metodist_3\Desktop\вфысф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074" y="72879"/>
            <a:ext cx="1512168" cy="135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976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837DB-1A08-4BDE-A110-27430771A359}" type="datetime1">
              <a:rPr lang="ru-RU" smtClean="0"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BF9C8-BB05-4DEC-A8E9-859EE5D44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62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191925" y="273939"/>
            <a:ext cx="3473499" cy="582079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71430" y="273939"/>
            <a:ext cx="10222481" cy="582079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AA1FA-3C58-4529-85A7-B2C00929AAE1}" type="datetime1">
              <a:rPr lang="ru-RU" smtClean="0"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BF9C8-BB05-4DEC-A8E9-859EE5D44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574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BC9D2-BB4E-41C6-8305-DDF6DCB1EFBB}" type="datetime1">
              <a:rPr lang="ru-RU" smtClean="0"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fld id="{F01BF9C8-BB05-4DEC-A8E9-859EE5D440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118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505" y="4395679"/>
            <a:ext cx="10098723" cy="135860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38505" y="2899312"/>
            <a:ext cx="10098723" cy="14963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43D0-051E-4DA7-A491-F281EA16B7EE}" type="datetime1">
              <a:rPr lang="ru-RU" smtClean="0"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BF9C8-BB05-4DEC-A8E9-859EE5D44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960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 userDrawn="1"/>
        </p:nvSpPr>
        <p:spPr>
          <a:xfrm>
            <a:off x="10145" y="4581132"/>
            <a:ext cx="1033463" cy="2302743"/>
          </a:xfrm>
          <a:prstGeom prst="roundRect">
            <a:avLst>
              <a:gd name="adj" fmla="val 0"/>
            </a:avLst>
          </a:prstGeom>
          <a:gradFill>
            <a:gsLst>
              <a:gs pos="31000">
                <a:srgbClr val="1C75BC"/>
              </a:gs>
              <a:gs pos="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71430" y="1591376"/>
            <a:ext cx="6847990" cy="45033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817434" y="1591376"/>
            <a:ext cx="6847990" cy="45033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D30E3-6A4F-4467-A1E1-719983969E72}" type="datetime1">
              <a:rPr lang="ru-RU" smtClean="0"/>
              <a:t>05.04.2023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fld id="{F01BF9C8-BB05-4DEC-A8E9-859EE5D44056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" name="Picture 4" descr="D:\Desktop\Бублик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5" r="34616"/>
          <a:stretch/>
        </p:blipFill>
        <p:spPr bwMode="auto">
          <a:xfrm>
            <a:off x="231018" y="4725144"/>
            <a:ext cx="610372" cy="134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\\Main\издательство\ЛОГОТИПЫ\лого_рмц_2_вар_им_падеж\лого им. падеж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8" y="250671"/>
            <a:ext cx="971625" cy="95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237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 userDrawn="1"/>
        </p:nvSpPr>
        <p:spPr>
          <a:xfrm>
            <a:off x="10145" y="4581132"/>
            <a:ext cx="1033463" cy="2302743"/>
          </a:xfrm>
          <a:prstGeom prst="roundRect">
            <a:avLst>
              <a:gd name="adj" fmla="val 0"/>
            </a:avLst>
          </a:prstGeom>
          <a:gradFill>
            <a:gsLst>
              <a:gs pos="31000">
                <a:srgbClr val="1C75BC"/>
              </a:gs>
              <a:gs pos="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3" y="273939"/>
            <a:ext cx="10692765" cy="114009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4042" y="1531204"/>
            <a:ext cx="5249439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4042" y="2169337"/>
            <a:ext cx="5249439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35307" y="1531204"/>
            <a:ext cx="5251501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035307" y="2169337"/>
            <a:ext cx="5251501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78F55-8AEA-4C1D-A003-B3551B45C778}" type="datetime1">
              <a:rPr lang="ru-RU" smtClean="0"/>
              <a:t>05.04.2023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fld id="{F01BF9C8-BB05-4DEC-A8E9-859EE5D4405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Picture 2" descr="\\Main\издательство\ЛОГОТИПЫ\лого_рмц_2_вар_им_падеж\лого им. падеж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8" y="250671"/>
            <a:ext cx="971625" cy="95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D:\Desktop\Бублик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5" r="34616"/>
          <a:stretch/>
        </p:blipFill>
        <p:spPr bwMode="auto">
          <a:xfrm>
            <a:off x="231018" y="4725144"/>
            <a:ext cx="610372" cy="134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897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9C5A-1677-4891-9B15-DF70F5D8CC95}" type="datetime1">
              <a:rPr lang="ru-RU" smtClean="0"/>
              <a:t>05.04.2023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BF9C8-BB05-4DEC-A8E9-859EE5D44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079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9A629-130B-455A-AE90-4B5F538820BF}" type="datetime1">
              <a:rPr lang="ru-RU" smtClean="0"/>
              <a:t>05.04.2023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BF9C8-BB05-4DEC-A8E9-859EE5D44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348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3" y="272355"/>
            <a:ext cx="3908718" cy="11590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5082" y="272355"/>
            <a:ext cx="6641725" cy="58382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4043" y="1431446"/>
            <a:ext cx="3908718" cy="46791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DF4F0-CB07-4EEE-BAB1-2A7718FC1FB1}" type="datetime1">
              <a:rPr lang="ru-RU" smtClean="0"/>
              <a:t>05.04.2023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BF9C8-BB05-4DEC-A8E9-859EE5D44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374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8730" y="4788377"/>
            <a:ext cx="7128510" cy="56529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28730" y="611215"/>
            <a:ext cx="7128510" cy="41043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28730" y="5353671"/>
            <a:ext cx="7128510" cy="8028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570F-5BA4-410C-84E9-9417B895243F}" type="datetime1">
              <a:rPr lang="ru-RU" smtClean="0"/>
              <a:t>05.04.2023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BF9C8-BB05-4DEC-A8E9-859EE5D44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161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3" y="273939"/>
            <a:ext cx="10692765" cy="114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4043" y="1596126"/>
            <a:ext cx="10692765" cy="451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94043" y="6340166"/>
            <a:ext cx="2772198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7E8C5-3C9A-4C07-9B46-488A445418C2}" type="datetime1">
              <a:rPr lang="ru-RU" smtClean="0"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59291" y="6340166"/>
            <a:ext cx="3762269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0" y="6300589"/>
            <a:ext cx="1042988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BF9C8-BB05-4DEC-A8E9-859EE5D44056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4"/>
          <a:srcRect r="89304"/>
          <a:stretch>
            <a:fillRect/>
          </a:stretch>
        </p:blipFill>
        <p:spPr bwMode="auto">
          <a:xfrm>
            <a:off x="-1" y="1"/>
            <a:ext cx="971873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4952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BF9C8-BB05-4DEC-A8E9-859EE5D44056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51F97984-E1EF-14F4-7325-4B1D28210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929" y="1404045"/>
            <a:ext cx="9971792" cy="69805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6C9DDB"/>
                </a:solidFill>
              </a:rPr>
              <a:t/>
            </a:r>
            <a:br>
              <a:rPr lang="ru-RU" b="1" dirty="0">
                <a:solidFill>
                  <a:srgbClr val="6C9DDB"/>
                </a:solidFill>
              </a:rPr>
            </a:br>
            <a:endParaRPr lang="ru-RU" b="1" dirty="0">
              <a:solidFill>
                <a:srgbClr val="6C9DDB"/>
              </a:solidFill>
            </a:endParaRP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xmlns="" id="{DA149B6F-A556-763E-B096-B846C4D51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929" y="1044005"/>
            <a:ext cx="10098910" cy="43204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b="1" spc="-20" dirty="0" smtClean="0">
              <a:solidFill>
                <a:schemeClr val="tx2">
                  <a:lumMod val="75000"/>
                </a:schemeClr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ru-RU" sz="4000" b="1" spc="-20" dirty="0" smtClean="0"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Реализация плана мероприятий</a:t>
            </a:r>
            <a:endParaRPr lang="ru-RU" sz="4000" b="1" spc="-20" dirty="0">
              <a:solidFill>
                <a:schemeClr val="tx2">
                  <a:lumMod val="75000"/>
                </a:schemeClr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ru-RU" sz="4000" b="1" spc="-20" dirty="0"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проекта "Шахматы.27" </a:t>
            </a:r>
          </a:p>
          <a:p>
            <a:pPr marL="0" indent="0" algn="ctr">
              <a:buNone/>
            </a:pPr>
            <a:r>
              <a:rPr lang="ru-RU" sz="4000" b="1" spc="-20" dirty="0"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в 2023/2024 </a:t>
            </a:r>
            <a:r>
              <a:rPr lang="ru-RU" sz="4000" b="1" spc="-20" dirty="0" smtClean="0"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учебном году</a:t>
            </a:r>
            <a:endParaRPr lang="ru-RU" sz="4000" b="1" dirty="0">
              <a:solidFill>
                <a:schemeClr val="tx2">
                  <a:lumMod val="75000"/>
                </a:schemeClr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034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BF9C8-BB05-4DEC-A8E9-859EE5D44056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51F97984-E1EF-14F4-7325-4B1D28210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929" y="1404045"/>
            <a:ext cx="9971792" cy="69805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6C9DDB"/>
                </a:solidFill>
              </a:rPr>
              <a:t/>
            </a:r>
            <a:br>
              <a:rPr lang="ru-RU" b="1" dirty="0">
                <a:solidFill>
                  <a:srgbClr val="6C9DDB"/>
                </a:solidFill>
              </a:rPr>
            </a:br>
            <a:endParaRPr lang="ru-RU" b="1" dirty="0">
              <a:solidFill>
                <a:srgbClr val="6C9DDB"/>
              </a:solidFill>
            </a:endParaRPr>
          </a:p>
        </p:txBody>
      </p:sp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xmlns="" id="{00C3CA18-D190-0A33-7ACC-0DCD11281B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0457000"/>
              </p:ext>
            </p:extLst>
          </p:nvPr>
        </p:nvGraphicFramePr>
        <p:xfrm>
          <a:off x="1187896" y="0"/>
          <a:ext cx="10692953" cy="6804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7143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6AB7DBF-CB9D-8C6D-0C4F-88162CC09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BF9C8-BB05-4DEC-A8E9-859EE5D44056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B2B1422-BDAF-6B35-16D2-ACDCD0F5BAA4}"/>
              </a:ext>
            </a:extLst>
          </p:cNvPr>
          <p:cNvSpPr txBox="1"/>
          <p:nvPr/>
        </p:nvSpPr>
        <p:spPr>
          <a:xfrm>
            <a:off x="1493812" y="34214"/>
            <a:ext cx="100811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Организация и проведение мероприятий проекта «Шахматы.27»</a:t>
            </a:r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xmlns="" id="{7EF1D7F5-9639-E6AC-9260-97DE103899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3784119"/>
              </p:ext>
            </p:extLst>
          </p:nvPr>
        </p:nvGraphicFramePr>
        <p:xfrm>
          <a:off x="1259905" y="528031"/>
          <a:ext cx="10441160" cy="6310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31577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3652</TotalTime>
  <Words>277</Words>
  <Application>Microsoft Office PowerPoint</Application>
  <PresentationFormat>Произвольный</PresentationFormat>
  <Paragraphs>34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Arial Black</vt:lpstr>
      <vt:lpstr>Calibri</vt:lpstr>
      <vt:lpstr>Тема Office</vt:lpstr>
      <vt:lpstr> </vt:lpstr>
      <vt:lpstr>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Методист 3</dc:creator>
  <cp:lastModifiedBy>Юлия Александровна Ярошенко</cp:lastModifiedBy>
  <cp:revision>336</cp:revision>
  <cp:lastPrinted>2021-06-10T23:58:13Z</cp:lastPrinted>
  <dcterms:created xsi:type="dcterms:W3CDTF">2019-03-19T00:02:35Z</dcterms:created>
  <dcterms:modified xsi:type="dcterms:W3CDTF">2023-04-05T05:53:00Z</dcterms:modified>
</cp:coreProperties>
</file>