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49" r:id="rId3"/>
    <p:sldId id="350" r:id="rId4"/>
    <p:sldId id="353" r:id="rId5"/>
    <p:sldId id="351" r:id="rId6"/>
    <p:sldId id="352" r:id="rId7"/>
    <p:sldId id="346" r:id="rId8"/>
    <p:sldId id="347" r:id="rId9"/>
    <p:sldId id="348" r:id="rId10"/>
    <p:sldId id="345" r:id="rId11"/>
    <p:sldId id="341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B6A88"/>
    <a:srgbClr val="758DA4"/>
    <a:srgbClr val="5A8DBC"/>
    <a:srgbClr val="5A82AA"/>
    <a:srgbClr val="21273B"/>
    <a:srgbClr val="F0F4FA"/>
    <a:srgbClr val="FFCDCD"/>
    <a:srgbClr val="FF9999"/>
    <a:srgbClr val="DC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6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37F12-805C-4D3C-9435-D1C40DE8569F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7BE0BA4-7B06-4C07-9B3D-9208CC5B131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10:45</a:t>
          </a:r>
          <a:endParaRPr lang="ru-RU" dirty="0">
            <a:solidFill>
              <a:srgbClr val="C00000"/>
            </a:solidFill>
          </a:endParaRPr>
        </a:p>
      </dgm:t>
    </dgm:pt>
    <dgm:pt modelId="{F2EDF3C5-AF40-4015-96FA-FD31E35E9B4B}" type="parTrans" cxnId="{03526AA0-D096-431C-9B6A-C796E4959463}">
      <dgm:prSet/>
      <dgm:spPr/>
      <dgm:t>
        <a:bodyPr/>
        <a:lstStyle/>
        <a:p>
          <a:endParaRPr lang="ru-RU"/>
        </a:p>
      </dgm:t>
    </dgm:pt>
    <dgm:pt modelId="{0382CB42-F7FE-46B8-9049-3F291178F605}" type="sibTrans" cxnId="{03526AA0-D096-431C-9B6A-C796E4959463}">
      <dgm:prSet/>
      <dgm:spPr/>
      <dgm:t>
        <a:bodyPr/>
        <a:lstStyle/>
        <a:p>
          <a:endParaRPr lang="ru-RU"/>
        </a:p>
      </dgm:t>
    </dgm:pt>
    <dgm:pt modelId="{AF987D51-1D4D-4811-BA5B-53F53921D2E5}">
      <dgm:prSet phldrT="[Текст]"/>
      <dgm:spPr/>
      <dgm:t>
        <a:bodyPr/>
        <a:lstStyle/>
        <a:p>
          <a:r>
            <a:rPr lang="ru-RU" dirty="0" smtClean="0">
              <a:solidFill>
                <a:srgbClr val="203864"/>
              </a:solidFill>
            </a:rPr>
            <a:t>ППЭ 42 школа </a:t>
          </a:r>
          <a:r>
            <a:rPr lang="ru-RU" dirty="0" err="1" smtClean="0">
              <a:solidFill>
                <a:srgbClr val="203864"/>
              </a:solidFill>
            </a:rPr>
            <a:t>р.п</a:t>
          </a:r>
          <a:r>
            <a:rPr lang="ru-RU" dirty="0" smtClean="0">
              <a:solidFill>
                <a:srgbClr val="203864"/>
              </a:solidFill>
            </a:rPr>
            <a:t>. Охотск Охотского округа</a:t>
          </a:r>
          <a:endParaRPr lang="ru-RU" dirty="0">
            <a:solidFill>
              <a:srgbClr val="203864"/>
            </a:solidFill>
          </a:endParaRPr>
        </a:p>
      </dgm:t>
    </dgm:pt>
    <dgm:pt modelId="{E88A9683-A91C-43C9-89A2-BBAB95639F87}" type="parTrans" cxnId="{8BFC00B9-7AAC-4351-9BA3-ECBD02F940F5}">
      <dgm:prSet/>
      <dgm:spPr/>
      <dgm:t>
        <a:bodyPr/>
        <a:lstStyle/>
        <a:p>
          <a:endParaRPr lang="ru-RU"/>
        </a:p>
      </dgm:t>
    </dgm:pt>
    <dgm:pt modelId="{5E1C8683-5E3E-4AA5-B5AC-8A5DA3493508}" type="sibTrans" cxnId="{8BFC00B9-7AAC-4351-9BA3-ECBD02F940F5}">
      <dgm:prSet/>
      <dgm:spPr/>
      <dgm:t>
        <a:bodyPr/>
        <a:lstStyle/>
        <a:p>
          <a:endParaRPr lang="ru-RU"/>
        </a:p>
      </dgm:t>
    </dgm:pt>
    <dgm:pt modelId="{E1035B19-14FB-4013-8F78-0C4D00211BA4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10:38</a:t>
          </a:r>
          <a:endParaRPr lang="ru-RU" dirty="0">
            <a:solidFill>
              <a:srgbClr val="0070C0"/>
            </a:solidFill>
          </a:endParaRPr>
        </a:p>
      </dgm:t>
    </dgm:pt>
    <dgm:pt modelId="{9AB75B09-69C8-497A-A3C7-EF28A01421CB}" type="parTrans" cxnId="{CE2A52A1-1843-4B20-A975-3825E70331AC}">
      <dgm:prSet/>
      <dgm:spPr/>
      <dgm:t>
        <a:bodyPr/>
        <a:lstStyle/>
        <a:p>
          <a:endParaRPr lang="ru-RU"/>
        </a:p>
      </dgm:t>
    </dgm:pt>
    <dgm:pt modelId="{97064A06-BB7A-45CE-8106-A7FA23BCD512}" type="sibTrans" cxnId="{CE2A52A1-1843-4B20-A975-3825E70331AC}">
      <dgm:prSet/>
      <dgm:spPr/>
      <dgm:t>
        <a:bodyPr/>
        <a:lstStyle/>
        <a:p>
          <a:endParaRPr lang="ru-RU"/>
        </a:p>
      </dgm:t>
    </dgm:pt>
    <dgm:pt modelId="{83659B70-F78B-4A86-AC42-6395007FFA2F}">
      <dgm:prSet phldrT="[Текст]"/>
      <dgm:spPr/>
      <dgm:t>
        <a:bodyPr/>
        <a:lstStyle/>
        <a:p>
          <a:r>
            <a:rPr lang="ru-RU" dirty="0" smtClean="0">
              <a:solidFill>
                <a:srgbClr val="203864"/>
              </a:solidFill>
            </a:rPr>
            <a:t>ППЭ 72 школа № 6 г. Комсомольска-на-Амуре</a:t>
          </a:r>
          <a:endParaRPr lang="ru-RU" dirty="0">
            <a:solidFill>
              <a:srgbClr val="203864"/>
            </a:solidFill>
          </a:endParaRPr>
        </a:p>
      </dgm:t>
    </dgm:pt>
    <dgm:pt modelId="{49BDE3DA-E571-4C6A-A793-1954A7DFFFD8}" type="parTrans" cxnId="{F699A2B0-E147-44BC-B7E1-200740757108}">
      <dgm:prSet/>
      <dgm:spPr/>
      <dgm:t>
        <a:bodyPr/>
        <a:lstStyle/>
        <a:p>
          <a:endParaRPr lang="ru-RU"/>
        </a:p>
      </dgm:t>
    </dgm:pt>
    <dgm:pt modelId="{11A53AC1-860C-43F8-BB0E-012EDC3DD99B}" type="sibTrans" cxnId="{F699A2B0-E147-44BC-B7E1-200740757108}">
      <dgm:prSet/>
      <dgm:spPr/>
      <dgm:t>
        <a:bodyPr/>
        <a:lstStyle/>
        <a:p>
          <a:endParaRPr lang="ru-RU"/>
        </a:p>
      </dgm:t>
    </dgm:pt>
    <dgm:pt modelId="{C86B6400-5229-4809-97A4-E36B5D3D9B1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10:43</a:t>
          </a:r>
          <a:endParaRPr lang="ru-RU" dirty="0">
            <a:solidFill>
              <a:srgbClr val="0070C0"/>
            </a:solidFill>
          </a:endParaRPr>
        </a:p>
      </dgm:t>
    </dgm:pt>
    <dgm:pt modelId="{E45738C4-6DC0-4A20-9AB5-45EBA37AB9F1}" type="parTrans" cxnId="{08933E4D-F33E-4F86-B309-4297AEE3674D}">
      <dgm:prSet/>
      <dgm:spPr/>
      <dgm:t>
        <a:bodyPr/>
        <a:lstStyle/>
        <a:p>
          <a:endParaRPr lang="ru-RU"/>
        </a:p>
      </dgm:t>
    </dgm:pt>
    <dgm:pt modelId="{DD435711-340D-4EB0-BDFA-7F09579642B8}" type="sibTrans" cxnId="{08933E4D-F33E-4F86-B309-4297AEE3674D}">
      <dgm:prSet/>
      <dgm:spPr/>
      <dgm:t>
        <a:bodyPr/>
        <a:lstStyle/>
        <a:p>
          <a:endParaRPr lang="ru-RU"/>
        </a:p>
      </dgm:t>
    </dgm:pt>
    <dgm:pt modelId="{1BC3935E-C23F-4A41-B68A-C86BDEFB83A9}">
      <dgm:prSet phldrT="[Текст]"/>
      <dgm:spPr/>
      <dgm:t>
        <a:bodyPr/>
        <a:lstStyle/>
        <a:p>
          <a:r>
            <a:rPr lang="ru-RU" dirty="0" smtClean="0">
              <a:solidFill>
                <a:srgbClr val="203864"/>
              </a:solidFill>
            </a:rPr>
            <a:t>ППЭ 77 гимназия № 3 г. Хабаровска</a:t>
          </a:r>
          <a:endParaRPr lang="ru-RU" dirty="0">
            <a:solidFill>
              <a:srgbClr val="203864"/>
            </a:solidFill>
          </a:endParaRPr>
        </a:p>
      </dgm:t>
    </dgm:pt>
    <dgm:pt modelId="{8C0A09E0-BF56-4539-8CCA-E50659465FA0}" type="parTrans" cxnId="{7BAB150D-3A91-4FB8-A096-766DFF8250B4}">
      <dgm:prSet/>
      <dgm:spPr/>
      <dgm:t>
        <a:bodyPr/>
        <a:lstStyle/>
        <a:p>
          <a:endParaRPr lang="ru-RU"/>
        </a:p>
      </dgm:t>
    </dgm:pt>
    <dgm:pt modelId="{F67D3A8D-810A-4336-95F3-0BB83DB158C2}" type="sibTrans" cxnId="{7BAB150D-3A91-4FB8-A096-766DFF8250B4}">
      <dgm:prSet/>
      <dgm:spPr/>
      <dgm:t>
        <a:bodyPr/>
        <a:lstStyle/>
        <a:p>
          <a:endParaRPr lang="ru-RU"/>
        </a:p>
      </dgm:t>
    </dgm:pt>
    <dgm:pt modelId="{C98CA7EB-B028-4FA2-AC33-CAEF1DD46884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10:38</a:t>
          </a:r>
          <a:endParaRPr lang="ru-RU" dirty="0">
            <a:solidFill>
              <a:srgbClr val="0070C0"/>
            </a:solidFill>
          </a:endParaRPr>
        </a:p>
      </dgm:t>
    </dgm:pt>
    <dgm:pt modelId="{1CDE03EF-954F-4742-93CC-5C2F0ABF5D17}" type="parTrans" cxnId="{3A6C3D77-0ADE-43A0-977A-13343E2204E2}">
      <dgm:prSet/>
      <dgm:spPr/>
      <dgm:t>
        <a:bodyPr/>
        <a:lstStyle/>
        <a:p>
          <a:endParaRPr lang="ru-RU"/>
        </a:p>
      </dgm:t>
    </dgm:pt>
    <dgm:pt modelId="{6D2EA9B9-AFFB-409B-9BDF-C3811BF26E68}" type="sibTrans" cxnId="{3A6C3D77-0ADE-43A0-977A-13343E2204E2}">
      <dgm:prSet/>
      <dgm:spPr/>
      <dgm:t>
        <a:bodyPr/>
        <a:lstStyle/>
        <a:p>
          <a:endParaRPr lang="ru-RU"/>
        </a:p>
      </dgm:t>
    </dgm:pt>
    <dgm:pt modelId="{2217A0B9-DAE5-4EAB-8A0F-E4CBE2B7D825}">
      <dgm:prSet phldrT="[Текст]"/>
      <dgm:spPr/>
      <dgm:t>
        <a:bodyPr/>
        <a:lstStyle/>
        <a:p>
          <a:r>
            <a:rPr lang="ru-RU" dirty="0" smtClean="0">
              <a:solidFill>
                <a:srgbClr val="203864"/>
              </a:solidFill>
            </a:rPr>
            <a:t>ППЭ 88 гимназия № 4 г. Хабаровска</a:t>
          </a:r>
          <a:endParaRPr lang="ru-RU" dirty="0">
            <a:solidFill>
              <a:srgbClr val="203864"/>
            </a:solidFill>
          </a:endParaRPr>
        </a:p>
      </dgm:t>
    </dgm:pt>
    <dgm:pt modelId="{09EC36F6-EFD8-4A88-AC3A-3A5976A14FFF}" type="parTrans" cxnId="{BCCDDAE5-5AE4-4629-B968-0002477EE903}">
      <dgm:prSet/>
      <dgm:spPr/>
      <dgm:t>
        <a:bodyPr/>
        <a:lstStyle/>
        <a:p>
          <a:endParaRPr lang="ru-RU"/>
        </a:p>
      </dgm:t>
    </dgm:pt>
    <dgm:pt modelId="{632C94D1-FF9C-4815-A021-7009464FD3B3}" type="sibTrans" cxnId="{BCCDDAE5-5AE4-4629-B968-0002477EE903}">
      <dgm:prSet/>
      <dgm:spPr/>
      <dgm:t>
        <a:bodyPr/>
        <a:lstStyle/>
        <a:p>
          <a:endParaRPr lang="ru-RU"/>
        </a:p>
      </dgm:t>
    </dgm:pt>
    <dgm:pt modelId="{84AAD6FB-7514-4749-91E2-6B07975517EF}" type="pres">
      <dgm:prSet presAssocID="{B3737F12-805C-4D3C-9435-D1C40DE856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5F7E1-23CD-4084-A345-4B432055DD13}" type="pres">
      <dgm:prSet presAssocID="{37BE0BA4-7B06-4C07-9B3D-9208CC5B1310}" presName="linNode" presStyleCnt="0"/>
      <dgm:spPr/>
    </dgm:pt>
    <dgm:pt modelId="{4B19BF6F-4F8B-4E46-87D5-05D3642FFF4F}" type="pres">
      <dgm:prSet presAssocID="{37BE0BA4-7B06-4C07-9B3D-9208CC5B131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869F1-425E-47ED-A007-9D0195C09319}" type="pres">
      <dgm:prSet presAssocID="{37BE0BA4-7B06-4C07-9B3D-9208CC5B131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D706-3F68-47B4-B3F3-3E29121FA1D0}" type="pres">
      <dgm:prSet presAssocID="{0382CB42-F7FE-46B8-9049-3F291178F605}" presName="sp" presStyleCnt="0"/>
      <dgm:spPr/>
    </dgm:pt>
    <dgm:pt modelId="{57161C93-52E7-48F2-973B-A1475234A55E}" type="pres">
      <dgm:prSet presAssocID="{C86B6400-5229-4809-97A4-E36B5D3D9B11}" presName="linNode" presStyleCnt="0"/>
      <dgm:spPr/>
    </dgm:pt>
    <dgm:pt modelId="{3C5E2060-B793-4E7E-84E3-52CB13CE6103}" type="pres">
      <dgm:prSet presAssocID="{C86B6400-5229-4809-97A4-E36B5D3D9B11}" presName="parentText" presStyleLbl="node1" presStyleIdx="1" presStyleCnt="4" custLinFactNeighborX="-556" custLinFactNeighborY="1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064D5-B15E-4B61-8D54-866371638A4A}" type="pres">
      <dgm:prSet presAssocID="{C86B6400-5229-4809-97A4-E36B5D3D9B1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AECD-9057-47A4-A93B-F032CFF63E6A}" type="pres">
      <dgm:prSet presAssocID="{DD435711-340D-4EB0-BDFA-7F09579642B8}" presName="sp" presStyleCnt="0"/>
      <dgm:spPr/>
    </dgm:pt>
    <dgm:pt modelId="{47996A59-61CC-4626-8879-40A124F452B3}" type="pres">
      <dgm:prSet presAssocID="{E1035B19-14FB-4013-8F78-0C4D00211BA4}" presName="linNode" presStyleCnt="0"/>
      <dgm:spPr/>
    </dgm:pt>
    <dgm:pt modelId="{2417BF66-2E9E-4AD1-A4B5-1B3098BAC005}" type="pres">
      <dgm:prSet presAssocID="{E1035B19-14FB-4013-8F78-0C4D00211BA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074D1-753F-45C0-AB14-2C0E3AE33C76}" type="pres">
      <dgm:prSet presAssocID="{E1035B19-14FB-4013-8F78-0C4D00211BA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386F0-49E4-4FC2-BE0D-0F5893CB36F5}" type="pres">
      <dgm:prSet presAssocID="{97064A06-BB7A-45CE-8106-A7FA23BCD512}" presName="sp" presStyleCnt="0"/>
      <dgm:spPr/>
    </dgm:pt>
    <dgm:pt modelId="{918485E8-F3CE-469F-BEAA-69D47577C25D}" type="pres">
      <dgm:prSet presAssocID="{C98CA7EB-B028-4FA2-AC33-CAEF1DD46884}" presName="linNode" presStyleCnt="0"/>
      <dgm:spPr/>
    </dgm:pt>
    <dgm:pt modelId="{70DEAB8E-F0FC-4F2D-94F7-E9F2157B46E7}" type="pres">
      <dgm:prSet presAssocID="{C98CA7EB-B028-4FA2-AC33-CAEF1DD4688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7292A-052B-48C6-B34D-1F85363B7DD3}" type="pres">
      <dgm:prSet presAssocID="{C98CA7EB-B028-4FA2-AC33-CAEF1DD4688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9A2B0-E147-44BC-B7E1-200740757108}" srcId="{E1035B19-14FB-4013-8F78-0C4D00211BA4}" destId="{83659B70-F78B-4A86-AC42-6395007FFA2F}" srcOrd="0" destOrd="0" parTransId="{49BDE3DA-E571-4C6A-A793-1954A7DFFFD8}" sibTransId="{11A53AC1-860C-43F8-BB0E-012EDC3DD99B}"/>
    <dgm:cxn modelId="{13449406-03BC-47D5-92CF-3AFABC874E10}" type="presOf" srcId="{E1035B19-14FB-4013-8F78-0C4D00211BA4}" destId="{2417BF66-2E9E-4AD1-A4B5-1B3098BAC005}" srcOrd="0" destOrd="0" presId="urn:microsoft.com/office/officeart/2005/8/layout/vList5"/>
    <dgm:cxn modelId="{76B635C3-8013-4196-B006-B7AA9BD126D2}" type="presOf" srcId="{B3737F12-805C-4D3C-9435-D1C40DE8569F}" destId="{84AAD6FB-7514-4749-91E2-6B07975517EF}" srcOrd="0" destOrd="0" presId="urn:microsoft.com/office/officeart/2005/8/layout/vList5"/>
    <dgm:cxn modelId="{08933E4D-F33E-4F86-B309-4297AEE3674D}" srcId="{B3737F12-805C-4D3C-9435-D1C40DE8569F}" destId="{C86B6400-5229-4809-97A4-E36B5D3D9B11}" srcOrd="1" destOrd="0" parTransId="{E45738C4-6DC0-4A20-9AB5-45EBA37AB9F1}" sibTransId="{DD435711-340D-4EB0-BDFA-7F09579642B8}"/>
    <dgm:cxn modelId="{E358CCF3-13F1-443A-A9EC-99FA336D981A}" type="presOf" srcId="{83659B70-F78B-4A86-AC42-6395007FFA2F}" destId="{100074D1-753F-45C0-AB14-2C0E3AE33C76}" srcOrd="0" destOrd="0" presId="urn:microsoft.com/office/officeart/2005/8/layout/vList5"/>
    <dgm:cxn modelId="{3A6C3D77-0ADE-43A0-977A-13343E2204E2}" srcId="{B3737F12-805C-4D3C-9435-D1C40DE8569F}" destId="{C98CA7EB-B028-4FA2-AC33-CAEF1DD46884}" srcOrd="3" destOrd="0" parTransId="{1CDE03EF-954F-4742-93CC-5C2F0ABF5D17}" sibTransId="{6D2EA9B9-AFFB-409B-9BDF-C3811BF26E68}"/>
    <dgm:cxn modelId="{5EDE438B-6A89-43F1-ACC7-D3EBCD8E9338}" type="presOf" srcId="{AF987D51-1D4D-4811-BA5B-53F53921D2E5}" destId="{199869F1-425E-47ED-A007-9D0195C09319}" srcOrd="0" destOrd="0" presId="urn:microsoft.com/office/officeart/2005/8/layout/vList5"/>
    <dgm:cxn modelId="{BCCDDAE5-5AE4-4629-B968-0002477EE903}" srcId="{C98CA7EB-B028-4FA2-AC33-CAEF1DD46884}" destId="{2217A0B9-DAE5-4EAB-8A0F-E4CBE2B7D825}" srcOrd="0" destOrd="0" parTransId="{09EC36F6-EFD8-4A88-AC3A-3A5976A14FFF}" sibTransId="{632C94D1-FF9C-4815-A021-7009464FD3B3}"/>
    <dgm:cxn modelId="{7BAB150D-3A91-4FB8-A096-766DFF8250B4}" srcId="{C86B6400-5229-4809-97A4-E36B5D3D9B11}" destId="{1BC3935E-C23F-4A41-B68A-C86BDEFB83A9}" srcOrd="0" destOrd="0" parTransId="{8C0A09E0-BF56-4539-8CCA-E50659465FA0}" sibTransId="{F67D3A8D-810A-4336-95F3-0BB83DB158C2}"/>
    <dgm:cxn modelId="{2FC357DA-A74F-40C2-9DF1-12A8FA1EB8E4}" type="presOf" srcId="{2217A0B9-DAE5-4EAB-8A0F-E4CBE2B7D825}" destId="{4427292A-052B-48C6-B34D-1F85363B7DD3}" srcOrd="0" destOrd="0" presId="urn:microsoft.com/office/officeart/2005/8/layout/vList5"/>
    <dgm:cxn modelId="{CE2A52A1-1843-4B20-A975-3825E70331AC}" srcId="{B3737F12-805C-4D3C-9435-D1C40DE8569F}" destId="{E1035B19-14FB-4013-8F78-0C4D00211BA4}" srcOrd="2" destOrd="0" parTransId="{9AB75B09-69C8-497A-A3C7-EF28A01421CB}" sibTransId="{97064A06-BB7A-45CE-8106-A7FA23BCD512}"/>
    <dgm:cxn modelId="{0E65F35C-BA31-4908-93B3-44D282110FC6}" type="presOf" srcId="{C86B6400-5229-4809-97A4-E36B5D3D9B11}" destId="{3C5E2060-B793-4E7E-84E3-52CB13CE6103}" srcOrd="0" destOrd="0" presId="urn:microsoft.com/office/officeart/2005/8/layout/vList5"/>
    <dgm:cxn modelId="{1607B138-1910-43B1-9F1F-18B64074AD3C}" type="presOf" srcId="{C98CA7EB-B028-4FA2-AC33-CAEF1DD46884}" destId="{70DEAB8E-F0FC-4F2D-94F7-E9F2157B46E7}" srcOrd="0" destOrd="0" presId="urn:microsoft.com/office/officeart/2005/8/layout/vList5"/>
    <dgm:cxn modelId="{A421483E-97D1-44F7-BD48-DD2E629C058B}" type="presOf" srcId="{37BE0BA4-7B06-4C07-9B3D-9208CC5B1310}" destId="{4B19BF6F-4F8B-4E46-87D5-05D3642FFF4F}" srcOrd="0" destOrd="0" presId="urn:microsoft.com/office/officeart/2005/8/layout/vList5"/>
    <dgm:cxn modelId="{D1CBCE61-1B1D-477D-8515-6111792C9816}" type="presOf" srcId="{1BC3935E-C23F-4A41-B68A-C86BDEFB83A9}" destId="{ACC064D5-B15E-4B61-8D54-866371638A4A}" srcOrd="0" destOrd="0" presId="urn:microsoft.com/office/officeart/2005/8/layout/vList5"/>
    <dgm:cxn modelId="{03526AA0-D096-431C-9B6A-C796E4959463}" srcId="{B3737F12-805C-4D3C-9435-D1C40DE8569F}" destId="{37BE0BA4-7B06-4C07-9B3D-9208CC5B1310}" srcOrd="0" destOrd="0" parTransId="{F2EDF3C5-AF40-4015-96FA-FD31E35E9B4B}" sibTransId="{0382CB42-F7FE-46B8-9049-3F291178F605}"/>
    <dgm:cxn modelId="{8BFC00B9-7AAC-4351-9BA3-ECBD02F940F5}" srcId="{37BE0BA4-7B06-4C07-9B3D-9208CC5B1310}" destId="{AF987D51-1D4D-4811-BA5B-53F53921D2E5}" srcOrd="0" destOrd="0" parTransId="{E88A9683-A91C-43C9-89A2-BBAB95639F87}" sibTransId="{5E1C8683-5E3E-4AA5-B5AC-8A5DA3493508}"/>
    <dgm:cxn modelId="{B4D0CF50-A3C7-4FCB-9EA7-BF8F8E4F83EA}" type="presParOf" srcId="{84AAD6FB-7514-4749-91E2-6B07975517EF}" destId="{2FF5F7E1-23CD-4084-A345-4B432055DD13}" srcOrd="0" destOrd="0" presId="urn:microsoft.com/office/officeart/2005/8/layout/vList5"/>
    <dgm:cxn modelId="{0A46551B-F0CC-4D1C-BEAE-E7359324905A}" type="presParOf" srcId="{2FF5F7E1-23CD-4084-A345-4B432055DD13}" destId="{4B19BF6F-4F8B-4E46-87D5-05D3642FFF4F}" srcOrd="0" destOrd="0" presId="urn:microsoft.com/office/officeart/2005/8/layout/vList5"/>
    <dgm:cxn modelId="{46056E70-0E8A-4AF6-8C99-B1F5C0385042}" type="presParOf" srcId="{2FF5F7E1-23CD-4084-A345-4B432055DD13}" destId="{199869F1-425E-47ED-A007-9D0195C09319}" srcOrd="1" destOrd="0" presId="urn:microsoft.com/office/officeart/2005/8/layout/vList5"/>
    <dgm:cxn modelId="{E142DFF3-4157-4C94-A8FF-5CA419FD193D}" type="presParOf" srcId="{84AAD6FB-7514-4749-91E2-6B07975517EF}" destId="{778DD706-3F68-47B4-B3F3-3E29121FA1D0}" srcOrd="1" destOrd="0" presId="urn:microsoft.com/office/officeart/2005/8/layout/vList5"/>
    <dgm:cxn modelId="{AE8421AF-2A22-4663-99AC-22BAE3699C10}" type="presParOf" srcId="{84AAD6FB-7514-4749-91E2-6B07975517EF}" destId="{57161C93-52E7-48F2-973B-A1475234A55E}" srcOrd="2" destOrd="0" presId="urn:microsoft.com/office/officeart/2005/8/layout/vList5"/>
    <dgm:cxn modelId="{040FEEAE-B5A4-4B3B-8A83-F26BA62D6774}" type="presParOf" srcId="{57161C93-52E7-48F2-973B-A1475234A55E}" destId="{3C5E2060-B793-4E7E-84E3-52CB13CE6103}" srcOrd="0" destOrd="0" presId="urn:microsoft.com/office/officeart/2005/8/layout/vList5"/>
    <dgm:cxn modelId="{0FF62FBF-F663-437E-9EF5-8B4065410491}" type="presParOf" srcId="{57161C93-52E7-48F2-973B-A1475234A55E}" destId="{ACC064D5-B15E-4B61-8D54-866371638A4A}" srcOrd="1" destOrd="0" presId="urn:microsoft.com/office/officeart/2005/8/layout/vList5"/>
    <dgm:cxn modelId="{C38E8AD2-A593-437E-8642-5AE2E79275D4}" type="presParOf" srcId="{84AAD6FB-7514-4749-91E2-6B07975517EF}" destId="{6C98AECD-9057-47A4-A93B-F032CFF63E6A}" srcOrd="3" destOrd="0" presId="urn:microsoft.com/office/officeart/2005/8/layout/vList5"/>
    <dgm:cxn modelId="{BE226C65-2E58-42CC-8282-76AEFC4E7B3B}" type="presParOf" srcId="{84AAD6FB-7514-4749-91E2-6B07975517EF}" destId="{47996A59-61CC-4626-8879-40A124F452B3}" srcOrd="4" destOrd="0" presId="urn:microsoft.com/office/officeart/2005/8/layout/vList5"/>
    <dgm:cxn modelId="{ED97619D-FED9-4645-8CF6-36EC14285F76}" type="presParOf" srcId="{47996A59-61CC-4626-8879-40A124F452B3}" destId="{2417BF66-2E9E-4AD1-A4B5-1B3098BAC005}" srcOrd="0" destOrd="0" presId="urn:microsoft.com/office/officeart/2005/8/layout/vList5"/>
    <dgm:cxn modelId="{11042D1E-19EE-4F38-A92D-E3827FC28804}" type="presParOf" srcId="{47996A59-61CC-4626-8879-40A124F452B3}" destId="{100074D1-753F-45C0-AB14-2C0E3AE33C76}" srcOrd="1" destOrd="0" presId="urn:microsoft.com/office/officeart/2005/8/layout/vList5"/>
    <dgm:cxn modelId="{CCE0BC1A-63FA-43FB-9A93-233A5E43FAFD}" type="presParOf" srcId="{84AAD6FB-7514-4749-91E2-6B07975517EF}" destId="{CF3386F0-49E4-4FC2-BE0D-0F5893CB36F5}" srcOrd="5" destOrd="0" presId="urn:microsoft.com/office/officeart/2005/8/layout/vList5"/>
    <dgm:cxn modelId="{992BF86E-5484-4435-9E41-844F141C576E}" type="presParOf" srcId="{84AAD6FB-7514-4749-91E2-6B07975517EF}" destId="{918485E8-F3CE-469F-BEAA-69D47577C25D}" srcOrd="6" destOrd="0" presId="urn:microsoft.com/office/officeart/2005/8/layout/vList5"/>
    <dgm:cxn modelId="{9A2AE98F-0E25-4D5E-A37B-C1420E6FF623}" type="presParOf" srcId="{918485E8-F3CE-469F-BEAA-69D47577C25D}" destId="{70DEAB8E-F0FC-4F2D-94F7-E9F2157B46E7}" srcOrd="0" destOrd="0" presId="urn:microsoft.com/office/officeart/2005/8/layout/vList5"/>
    <dgm:cxn modelId="{368AC2F3-EBA1-49EE-A4A9-BD387DC093F7}" type="presParOf" srcId="{918485E8-F3CE-469F-BEAA-69D47577C25D}" destId="{4427292A-052B-48C6-B34D-1F85363B7D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808EE-0BA8-4610-8924-5C2C4B40E3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DE49E-7C8F-44A4-9842-1358FC48B008}">
      <dgm:prSet phldrT="[Текст]"/>
      <dgm:spPr/>
      <dgm:t>
        <a:bodyPr/>
        <a:lstStyle/>
        <a:p>
          <a:r>
            <a:rPr lang="ru-RU" dirty="0" smtClean="0"/>
            <a:t>г. Комсомольск-на- Амуре, ППЭ-262 (МОУ СОШ № 34)</a:t>
          </a:r>
          <a:endParaRPr lang="ru-RU" dirty="0"/>
        </a:p>
      </dgm:t>
    </dgm:pt>
    <dgm:pt modelId="{6B335CB5-9945-4E04-B6D2-3C1FCA206B03}" type="parTrans" cxnId="{1D3EDE75-4552-460F-97B3-71A81C1A39D8}">
      <dgm:prSet/>
      <dgm:spPr/>
      <dgm:t>
        <a:bodyPr/>
        <a:lstStyle/>
        <a:p>
          <a:endParaRPr lang="ru-RU"/>
        </a:p>
      </dgm:t>
    </dgm:pt>
    <dgm:pt modelId="{EE18FAA2-65FE-4346-94D5-C3CE4E71AEDF}" type="sibTrans" cxnId="{1D3EDE75-4552-460F-97B3-71A81C1A39D8}">
      <dgm:prSet/>
      <dgm:spPr/>
      <dgm:t>
        <a:bodyPr/>
        <a:lstStyle/>
        <a:p>
          <a:endParaRPr lang="ru-RU"/>
        </a:p>
      </dgm:t>
    </dgm:pt>
    <dgm:pt modelId="{959B1AA3-EFDA-4762-81AE-3AE39FE281BB}">
      <dgm:prSet phldrT="[Текст]"/>
      <dgm:spPr/>
      <dgm:t>
        <a:bodyPr/>
        <a:lstStyle/>
        <a:p>
          <a:r>
            <a:rPr lang="ru-RU" dirty="0" smtClean="0"/>
            <a:t>продолжительность ответа на ОГЭ по английскому языку (устно) – 21 минута (апелляция по процедуре удовлетворена)</a:t>
          </a:r>
          <a:endParaRPr lang="ru-RU" dirty="0"/>
        </a:p>
      </dgm:t>
    </dgm:pt>
    <dgm:pt modelId="{7A1E4BB2-3749-468F-ABD3-648027FF8547}" type="parTrans" cxnId="{77F93C3F-33FA-473F-9B9A-7A7F316B7909}">
      <dgm:prSet/>
      <dgm:spPr/>
      <dgm:t>
        <a:bodyPr/>
        <a:lstStyle/>
        <a:p>
          <a:endParaRPr lang="ru-RU"/>
        </a:p>
      </dgm:t>
    </dgm:pt>
    <dgm:pt modelId="{1804D822-FA93-4B3A-8512-841FB7CAD3AE}" type="sibTrans" cxnId="{77F93C3F-33FA-473F-9B9A-7A7F316B7909}">
      <dgm:prSet/>
      <dgm:spPr/>
      <dgm:t>
        <a:bodyPr/>
        <a:lstStyle/>
        <a:p>
          <a:endParaRPr lang="ru-RU"/>
        </a:p>
      </dgm:t>
    </dgm:pt>
    <dgm:pt modelId="{E2BE26A5-BDEF-4A7D-9623-ED9F7DDCAB03}">
      <dgm:prSet phldrT="[Текст]"/>
      <dgm:spPr/>
      <dgm:t>
        <a:bodyPr/>
        <a:lstStyle/>
        <a:p>
          <a:r>
            <a:rPr lang="ru-RU" dirty="0" smtClean="0"/>
            <a:t>Амурский район ППЭ-004, (МБОУ СОШ № 6 г. Амурска)</a:t>
          </a:r>
          <a:endParaRPr lang="ru-RU" dirty="0"/>
        </a:p>
      </dgm:t>
    </dgm:pt>
    <dgm:pt modelId="{EA7306E1-2025-43BC-8CFF-CED875EF9491}" type="parTrans" cxnId="{22D514C9-2915-421A-986A-1CE14315AA94}">
      <dgm:prSet/>
      <dgm:spPr/>
      <dgm:t>
        <a:bodyPr/>
        <a:lstStyle/>
        <a:p>
          <a:endParaRPr lang="ru-RU"/>
        </a:p>
      </dgm:t>
    </dgm:pt>
    <dgm:pt modelId="{F3516E22-8840-44DD-ACD0-EF749C98B050}" type="sibTrans" cxnId="{22D514C9-2915-421A-986A-1CE14315AA94}">
      <dgm:prSet/>
      <dgm:spPr/>
      <dgm:t>
        <a:bodyPr/>
        <a:lstStyle/>
        <a:p>
          <a:endParaRPr lang="ru-RU"/>
        </a:p>
      </dgm:t>
    </dgm:pt>
    <dgm:pt modelId="{9BD25D7D-E24B-4D96-B616-E39A95C3E87B}">
      <dgm:prSet phldrT="[Текст]"/>
      <dgm:spPr/>
      <dgm:t>
        <a:bodyPr/>
        <a:lstStyle/>
        <a:p>
          <a:r>
            <a:rPr lang="ru-RU" dirty="0" smtClean="0"/>
            <a:t>в задании № 2 аудиозапись слов диктора прерывается в связи с чем у участника экзамена не было возможности выполнить задание до конца </a:t>
          </a:r>
          <a:endParaRPr lang="ru-RU" dirty="0"/>
        </a:p>
      </dgm:t>
    </dgm:pt>
    <dgm:pt modelId="{78D742A3-B0EA-4BFF-9C7A-0EA662E7F820}" type="parTrans" cxnId="{89B96EE7-9494-465B-867B-4236A4A809A0}">
      <dgm:prSet/>
      <dgm:spPr/>
      <dgm:t>
        <a:bodyPr/>
        <a:lstStyle/>
        <a:p>
          <a:endParaRPr lang="ru-RU"/>
        </a:p>
      </dgm:t>
    </dgm:pt>
    <dgm:pt modelId="{1A438D61-F40E-4C0E-9B8D-650A69168F18}" type="sibTrans" cxnId="{89B96EE7-9494-465B-867B-4236A4A809A0}">
      <dgm:prSet/>
      <dgm:spPr/>
      <dgm:t>
        <a:bodyPr/>
        <a:lstStyle/>
        <a:p>
          <a:endParaRPr lang="ru-RU"/>
        </a:p>
      </dgm:t>
    </dgm:pt>
    <dgm:pt modelId="{3DA8AC5C-29AF-4BF5-BD2F-9877418E0F62}">
      <dgm:prSet phldrT="[Текст]"/>
      <dgm:spPr/>
      <dgm:t>
        <a:bodyPr/>
        <a:lstStyle/>
        <a:p>
          <a:endParaRPr lang="ru-RU" dirty="0"/>
        </a:p>
      </dgm:t>
    </dgm:pt>
    <dgm:pt modelId="{9D19AE01-F8A5-4D53-8B20-E0155D888D39}" type="parTrans" cxnId="{9F78FDA7-E77E-4487-896E-EAE5527E5CF6}">
      <dgm:prSet/>
      <dgm:spPr/>
      <dgm:t>
        <a:bodyPr/>
        <a:lstStyle/>
        <a:p>
          <a:endParaRPr lang="ru-RU"/>
        </a:p>
      </dgm:t>
    </dgm:pt>
    <dgm:pt modelId="{26BF266A-BCF0-41F6-9067-99473419EE56}" type="sibTrans" cxnId="{9F78FDA7-E77E-4487-896E-EAE5527E5CF6}">
      <dgm:prSet/>
      <dgm:spPr/>
      <dgm:t>
        <a:bodyPr/>
        <a:lstStyle/>
        <a:p>
          <a:endParaRPr lang="ru-RU"/>
        </a:p>
      </dgm:t>
    </dgm:pt>
    <dgm:pt modelId="{F7B2A74A-C32C-4C57-8F7A-B2112712A8BD}" type="pres">
      <dgm:prSet presAssocID="{71B808EE-0BA8-4610-8924-5C2C4B40E3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4F85B-FCEB-42F5-AE86-EAF90611612B}" type="pres">
      <dgm:prSet presAssocID="{F2DDE49E-7C8F-44A4-9842-1358FC48B0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35D98-6FAB-4B42-9E34-C87E30B97F93}" type="pres">
      <dgm:prSet presAssocID="{F2DDE49E-7C8F-44A4-9842-1358FC48B0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B872B-5E6B-4CD2-98C3-172C7F7A70D1}" type="pres">
      <dgm:prSet presAssocID="{E2BE26A5-BDEF-4A7D-9623-ED9F7DDCAB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E16E-3EB4-45FC-B928-44D496DAD5EE}" type="pres">
      <dgm:prSet presAssocID="{E2BE26A5-BDEF-4A7D-9623-ED9F7DDCAB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F3335-CDF4-4260-9D13-3F71D05C2482}" type="presOf" srcId="{3DA8AC5C-29AF-4BF5-BD2F-9877418E0F62}" destId="{A404E16E-3EB4-45FC-B928-44D496DAD5EE}" srcOrd="0" destOrd="1" presId="urn:microsoft.com/office/officeart/2005/8/layout/vList2"/>
    <dgm:cxn modelId="{1D3EDE75-4552-460F-97B3-71A81C1A39D8}" srcId="{71B808EE-0BA8-4610-8924-5C2C4B40E394}" destId="{F2DDE49E-7C8F-44A4-9842-1358FC48B008}" srcOrd="0" destOrd="0" parTransId="{6B335CB5-9945-4E04-B6D2-3C1FCA206B03}" sibTransId="{EE18FAA2-65FE-4346-94D5-C3CE4E71AEDF}"/>
    <dgm:cxn modelId="{9F78FDA7-E77E-4487-896E-EAE5527E5CF6}" srcId="{E2BE26A5-BDEF-4A7D-9623-ED9F7DDCAB03}" destId="{3DA8AC5C-29AF-4BF5-BD2F-9877418E0F62}" srcOrd="1" destOrd="0" parTransId="{9D19AE01-F8A5-4D53-8B20-E0155D888D39}" sibTransId="{26BF266A-BCF0-41F6-9067-99473419EE56}"/>
    <dgm:cxn modelId="{1364183F-1CE2-4D91-873B-B4CEEDDDD434}" type="presOf" srcId="{71B808EE-0BA8-4610-8924-5C2C4B40E394}" destId="{F7B2A74A-C32C-4C57-8F7A-B2112712A8BD}" srcOrd="0" destOrd="0" presId="urn:microsoft.com/office/officeart/2005/8/layout/vList2"/>
    <dgm:cxn modelId="{82DBA049-B72C-41C3-BDA9-EBA8C662DA08}" type="presOf" srcId="{E2BE26A5-BDEF-4A7D-9623-ED9F7DDCAB03}" destId="{0B8B872B-5E6B-4CD2-98C3-172C7F7A70D1}" srcOrd="0" destOrd="0" presId="urn:microsoft.com/office/officeart/2005/8/layout/vList2"/>
    <dgm:cxn modelId="{4069C6E4-4042-4E95-A214-D839AD57B354}" type="presOf" srcId="{F2DDE49E-7C8F-44A4-9842-1358FC48B008}" destId="{0A14F85B-FCEB-42F5-AE86-EAF90611612B}" srcOrd="0" destOrd="0" presId="urn:microsoft.com/office/officeart/2005/8/layout/vList2"/>
    <dgm:cxn modelId="{77F93C3F-33FA-473F-9B9A-7A7F316B7909}" srcId="{F2DDE49E-7C8F-44A4-9842-1358FC48B008}" destId="{959B1AA3-EFDA-4762-81AE-3AE39FE281BB}" srcOrd="0" destOrd="0" parTransId="{7A1E4BB2-3749-468F-ABD3-648027FF8547}" sibTransId="{1804D822-FA93-4B3A-8512-841FB7CAD3AE}"/>
    <dgm:cxn modelId="{22D514C9-2915-421A-986A-1CE14315AA94}" srcId="{71B808EE-0BA8-4610-8924-5C2C4B40E394}" destId="{E2BE26A5-BDEF-4A7D-9623-ED9F7DDCAB03}" srcOrd="1" destOrd="0" parTransId="{EA7306E1-2025-43BC-8CFF-CED875EF9491}" sibTransId="{F3516E22-8840-44DD-ACD0-EF749C98B050}"/>
    <dgm:cxn modelId="{C85DD6D7-87D0-4485-9456-2010E77B0C94}" type="presOf" srcId="{959B1AA3-EFDA-4762-81AE-3AE39FE281BB}" destId="{8A335D98-6FAB-4B42-9E34-C87E30B97F93}" srcOrd="0" destOrd="0" presId="urn:microsoft.com/office/officeart/2005/8/layout/vList2"/>
    <dgm:cxn modelId="{1B023B85-EAC4-4756-AF8C-E24683810515}" type="presOf" srcId="{9BD25D7D-E24B-4D96-B616-E39A95C3E87B}" destId="{A404E16E-3EB4-45FC-B928-44D496DAD5EE}" srcOrd="0" destOrd="0" presId="urn:microsoft.com/office/officeart/2005/8/layout/vList2"/>
    <dgm:cxn modelId="{89B96EE7-9494-465B-867B-4236A4A809A0}" srcId="{E2BE26A5-BDEF-4A7D-9623-ED9F7DDCAB03}" destId="{9BD25D7D-E24B-4D96-B616-E39A95C3E87B}" srcOrd="0" destOrd="0" parTransId="{78D742A3-B0EA-4BFF-9C7A-0EA662E7F820}" sibTransId="{1A438D61-F40E-4C0E-9B8D-650A69168F18}"/>
    <dgm:cxn modelId="{B8F63CB3-E9E0-4156-9193-17367371CEA0}" type="presParOf" srcId="{F7B2A74A-C32C-4C57-8F7A-B2112712A8BD}" destId="{0A14F85B-FCEB-42F5-AE86-EAF90611612B}" srcOrd="0" destOrd="0" presId="urn:microsoft.com/office/officeart/2005/8/layout/vList2"/>
    <dgm:cxn modelId="{0AE91863-941E-440A-A110-EAC8206D4A3D}" type="presParOf" srcId="{F7B2A74A-C32C-4C57-8F7A-B2112712A8BD}" destId="{8A335D98-6FAB-4B42-9E34-C87E30B97F93}" srcOrd="1" destOrd="0" presId="urn:microsoft.com/office/officeart/2005/8/layout/vList2"/>
    <dgm:cxn modelId="{457E0285-22D1-4407-8934-B83A47F0A59E}" type="presParOf" srcId="{F7B2A74A-C32C-4C57-8F7A-B2112712A8BD}" destId="{0B8B872B-5E6B-4CD2-98C3-172C7F7A70D1}" srcOrd="2" destOrd="0" presId="urn:microsoft.com/office/officeart/2005/8/layout/vList2"/>
    <dgm:cxn modelId="{D1483454-08AA-44B3-9928-A216785EFCA6}" type="presParOf" srcId="{F7B2A74A-C32C-4C57-8F7A-B2112712A8BD}" destId="{A404E16E-3EB4-45FC-B928-44D496DAD5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808EE-0BA8-4610-8924-5C2C4B40E3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DE49E-7C8F-44A4-9842-1358FC48B00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г. Хабаровск </a:t>
          </a:r>
        </a:p>
        <a:p>
          <a:r>
            <a:rPr lang="ru-RU" dirty="0" smtClean="0"/>
            <a:t>ППЭ-307 (МАОУ «СШ № 26)</a:t>
          </a:r>
          <a:endParaRPr lang="ru-RU" dirty="0"/>
        </a:p>
      </dgm:t>
    </dgm:pt>
    <dgm:pt modelId="{6B335CB5-9945-4E04-B6D2-3C1FCA206B03}" type="parTrans" cxnId="{1D3EDE75-4552-460F-97B3-71A81C1A39D8}">
      <dgm:prSet/>
      <dgm:spPr/>
      <dgm:t>
        <a:bodyPr/>
        <a:lstStyle/>
        <a:p>
          <a:endParaRPr lang="ru-RU"/>
        </a:p>
      </dgm:t>
    </dgm:pt>
    <dgm:pt modelId="{EE18FAA2-65FE-4346-94D5-C3CE4E71AEDF}" type="sibTrans" cxnId="{1D3EDE75-4552-460F-97B3-71A81C1A39D8}">
      <dgm:prSet/>
      <dgm:spPr/>
      <dgm:t>
        <a:bodyPr/>
        <a:lstStyle/>
        <a:p>
          <a:endParaRPr lang="ru-RU"/>
        </a:p>
      </dgm:t>
    </dgm:pt>
    <dgm:pt modelId="{959B1AA3-EFDA-4762-81AE-3AE39FE281BB}">
      <dgm:prSet phldrT="[Текст]"/>
      <dgm:spPr/>
      <dgm:t>
        <a:bodyPr/>
        <a:lstStyle/>
        <a:p>
          <a:r>
            <a:rPr lang="ru-RU" dirty="0" smtClean="0"/>
            <a:t>невозможно прослушать запись ответа на ОГЭ по английскому языку (устно) из-за гула</a:t>
          </a:r>
          <a:endParaRPr lang="ru-RU" dirty="0"/>
        </a:p>
      </dgm:t>
    </dgm:pt>
    <dgm:pt modelId="{7A1E4BB2-3749-468F-ABD3-648027FF8547}" type="parTrans" cxnId="{77F93C3F-33FA-473F-9B9A-7A7F316B7909}">
      <dgm:prSet/>
      <dgm:spPr/>
      <dgm:t>
        <a:bodyPr/>
        <a:lstStyle/>
        <a:p>
          <a:endParaRPr lang="ru-RU"/>
        </a:p>
      </dgm:t>
    </dgm:pt>
    <dgm:pt modelId="{1804D822-FA93-4B3A-8512-841FB7CAD3AE}" type="sibTrans" cxnId="{77F93C3F-33FA-473F-9B9A-7A7F316B7909}">
      <dgm:prSet/>
      <dgm:spPr/>
      <dgm:t>
        <a:bodyPr/>
        <a:lstStyle/>
        <a:p>
          <a:endParaRPr lang="ru-RU"/>
        </a:p>
      </dgm:t>
    </dgm:pt>
    <dgm:pt modelId="{E2BE26A5-BDEF-4A7D-9623-ED9F7DDCAB0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ППЭ-346 (МБОУ СОШ № 2 п. Березовка), </a:t>
          </a:r>
        </a:p>
        <a:p>
          <a:r>
            <a:rPr lang="ru-RU" dirty="0" smtClean="0"/>
            <a:t>ППЭ-310 (МБОУ СОШ № 30)</a:t>
          </a:r>
          <a:endParaRPr lang="ru-RU" dirty="0"/>
        </a:p>
      </dgm:t>
    </dgm:pt>
    <dgm:pt modelId="{EA7306E1-2025-43BC-8CFF-CED875EF9491}" type="parTrans" cxnId="{22D514C9-2915-421A-986A-1CE14315AA94}">
      <dgm:prSet/>
      <dgm:spPr/>
      <dgm:t>
        <a:bodyPr/>
        <a:lstStyle/>
        <a:p>
          <a:endParaRPr lang="ru-RU"/>
        </a:p>
      </dgm:t>
    </dgm:pt>
    <dgm:pt modelId="{F3516E22-8840-44DD-ACD0-EF749C98B050}" type="sibTrans" cxnId="{22D514C9-2915-421A-986A-1CE14315AA94}">
      <dgm:prSet/>
      <dgm:spPr/>
      <dgm:t>
        <a:bodyPr/>
        <a:lstStyle/>
        <a:p>
          <a:endParaRPr lang="ru-RU"/>
        </a:p>
      </dgm:t>
    </dgm:pt>
    <dgm:pt modelId="{9BD25D7D-E24B-4D96-B616-E39A95C3E87B}">
      <dgm:prSet phldrT="[Текст]"/>
      <dgm:spPr/>
      <dgm:t>
        <a:bodyPr/>
        <a:lstStyle/>
        <a:p>
          <a:r>
            <a:rPr lang="ru-RU" dirty="0" smtClean="0"/>
            <a:t>файлы по информатике не открываются либо не найдены</a:t>
          </a:r>
          <a:endParaRPr lang="ru-RU" dirty="0"/>
        </a:p>
      </dgm:t>
    </dgm:pt>
    <dgm:pt modelId="{78D742A3-B0EA-4BFF-9C7A-0EA662E7F820}" type="parTrans" cxnId="{89B96EE7-9494-465B-867B-4236A4A809A0}">
      <dgm:prSet/>
      <dgm:spPr/>
      <dgm:t>
        <a:bodyPr/>
        <a:lstStyle/>
        <a:p>
          <a:endParaRPr lang="ru-RU"/>
        </a:p>
      </dgm:t>
    </dgm:pt>
    <dgm:pt modelId="{1A438D61-F40E-4C0E-9B8D-650A69168F18}" type="sibTrans" cxnId="{89B96EE7-9494-465B-867B-4236A4A809A0}">
      <dgm:prSet/>
      <dgm:spPr/>
      <dgm:t>
        <a:bodyPr/>
        <a:lstStyle/>
        <a:p>
          <a:endParaRPr lang="ru-RU"/>
        </a:p>
      </dgm:t>
    </dgm:pt>
    <dgm:pt modelId="{3DA8AC5C-29AF-4BF5-BD2F-9877418E0F62}">
      <dgm:prSet phldrT="[Текст]"/>
      <dgm:spPr/>
      <dgm:t>
        <a:bodyPr/>
        <a:lstStyle/>
        <a:p>
          <a:endParaRPr lang="ru-RU" dirty="0"/>
        </a:p>
      </dgm:t>
    </dgm:pt>
    <dgm:pt modelId="{9D19AE01-F8A5-4D53-8B20-E0155D888D39}" type="parTrans" cxnId="{9F78FDA7-E77E-4487-896E-EAE5527E5CF6}">
      <dgm:prSet/>
      <dgm:spPr/>
      <dgm:t>
        <a:bodyPr/>
        <a:lstStyle/>
        <a:p>
          <a:endParaRPr lang="ru-RU"/>
        </a:p>
      </dgm:t>
    </dgm:pt>
    <dgm:pt modelId="{26BF266A-BCF0-41F6-9067-99473419EE56}" type="sibTrans" cxnId="{9F78FDA7-E77E-4487-896E-EAE5527E5CF6}">
      <dgm:prSet/>
      <dgm:spPr/>
      <dgm:t>
        <a:bodyPr/>
        <a:lstStyle/>
        <a:p>
          <a:endParaRPr lang="ru-RU"/>
        </a:p>
      </dgm:t>
    </dgm:pt>
    <dgm:pt modelId="{F7B2A74A-C32C-4C57-8F7A-B2112712A8BD}" type="pres">
      <dgm:prSet presAssocID="{71B808EE-0BA8-4610-8924-5C2C4B40E3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4F85B-FCEB-42F5-AE86-EAF90611612B}" type="pres">
      <dgm:prSet presAssocID="{F2DDE49E-7C8F-44A4-9842-1358FC48B0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35D98-6FAB-4B42-9E34-C87E30B97F93}" type="pres">
      <dgm:prSet presAssocID="{F2DDE49E-7C8F-44A4-9842-1358FC48B0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B872B-5E6B-4CD2-98C3-172C7F7A70D1}" type="pres">
      <dgm:prSet presAssocID="{E2BE26A5-BDEF-4A7D-9623-ED9F7DDCAB03}" presName="parentText" presStyleLbl="node1" presStyleIdx="1" presStyleCnt="2" custLinFactNeighborX="-374" custLinFactNeighborY="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E16E-3EB4-45FC-B928-44D496DAD5EE}" type="pres">
      <dgm:prSet presAssocID="{E2BE26A5-BDEF-4A7D-9623-ED9F7DDCAB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EDE75-4552-460F-97B3-71A81C1A39D8}" srcId="{71B808EE-0BA8-4610-8924-5C2C4B40E394}" destId="{F2DDE49E-7C8F-44A4-9842-1358FC48B008}" srcOrd="0" destOrd="0" parTransId="{6B335CB5-9945-4E04-B6D2-3C1FCA206B03}" sibTransId="{EE18FAA2-65FE-4346-94D5-C3CE4E71AEDF}"/>
    <dgm:cxn modelId="{9F78FDA7-E77E-4487-896E-EAE5527E5CF6}" srcId="{E2BE26A5-BDEF-4A7D-9623-ED9F7DDCAB03}" destId="{3DA8AC5C-29AF-4BF5-BD2F-9877418E0F62}" srcOrd="1" destOrd="0" parTransId="{9D19AE01-F8A5-4D53-8B20-E0155D888D39}" sibTransId="{26BF266A-BCF0-41F6-9067-99473419EE56}"/>
    <dgm:cxn modelId="{8E595F00-F28B-4C83-9068-090F2FB35E94}" type="presOf" srcId="{9BD25D7D-E24B-4D96-B616-E39A95C3E87B}" destId="{A404E16E-3EB4-45FC-B928-44D496DAD5EE}" srcOrd="0" destOrd="0" presId="urn:microsoft.com/office/officeart/2005/8/layout/vList2"/>
    <dgm:cxn modelId="{E0434EF7-69BB-4B2E-8F74-259FF84AF991}" type="presOf" srcId="{71B808EE-0BA8-4610-8924-5C2C4B40E394}" destId="{F7B2A74A-C32C-4C57-8F7A-B2112712A8BD}" srcOrd="0" destOrd="0" presId="urn:microsoft.com/office/officeart/2005/8/layout/vList2"/>
    <dgm:cxn modelId="{9C77CACE-45C3-4DDA-AD46-312B3D3C9051}" type="presOf" srcId="{959B1AA3-EFDA-4762-81AE-3AE39FE281BB}" destId="{8A335D98-6FAB-4B42-9E34-C87E30B97F93}" srcOrd="0" destOrd="0" presId="urn:microsoft.com/office/officeart/2005/8/layout/vList2"/>
    <dgm:cxn modelId="{77F93C3F-33FA-473F-9B9A-7A7F316B7909}" srcId="{F2DDE49E-7C8F-44A4-9842-1358FC48B008}" destId="{959B1AA3-EFDA-4762-81AE-3AE39FE281BB}" srcOrd="0" destOrd="0" parTransId="{7A1E4BB2-3749-468F-ABD3-648027FF8547}" sibTransId="{1804D822-FA93-4B3A-8512-841FB7CAD3AE}"/>
    <dgm:cxn modelId="{22D514C9-2915-421A-986A-1CE14315AA94}" srcId="{71B808EE-0BA8-4610-8924-5C2C4B40E394}" destId="{E2BE26A5-BDEF-4A7D-9623-ED9F7DDCAB03}" srcOrd="1" destOrd="0" parTransId="{EA7306E1-2025-43BC-8CFF-CED875EF9491}" sibTransId="{F3516E22-8840-44DD-ACD0-EF749C98B050}"/>
    <dgm:cxn modelId="{BE5D3ABF-9883-4449-ACC3-CE08123DF812}" type="presOf" srcId="{3DA8AC5C-29AF-4BF5-BD2F-9877418E0F62}" destId="{A404E16E-3EB4-45FC-B928-44D496DAD5EE}" srcOrd="0" destOrd="1" presId="urn:microsoft.com/office/officeart/2005/8/layout/vList2"/>
    <dgm:cxn modelId="{6094810A-38E5-4AD4-8A3D-FC3D23826786}" type="presOf" srcId="{F2DDE49E-7C8F-44A4-9842-1358FC48B008}" destId="{0A14F85B-FCEB-42F5-AE86-EAF90611612B}" srcOrd="0" destOrd="0" presId="urn:microsoft.com/office/officeart/2005/8/layout/vList2"/>
    <dgm:cxn modelId="{89B96EE7-9494-465B-867B-4236A4A809A0}" srcId="{E2BE26A5-BDEF-4A7D-9623-ED9F7DDCAB03}" destId="{9BD25D7D-E24B-4D96-B616-E39A95C3E87B}" srcOrd="0" destOrd="0" parTransId="{78D742A3-B0EA-4BFF-9C7A-0EA662E7F820}" sibTransId="{1A438D61-F40E-4C0E-9B8D-650A69168F18}"/>
    <dgm:cxn modelId="{D76F9D1F-F834-4AE1-8092-251A2F8C023C}" type="presOf" srcId="{E2BE26A5-BDEF-4A7D-9623-ED9F7DDCAB03}" destId="{0B8B872B-5E6B-4CD2-98C3-172C7F7A70D1}" srcOrd="0" destOrd="0" presId="urn:microsoft.com/office/officeart/2005/8/layout/vList2"/>
    <dgm:cxn modelId="{E01AF431-80AB-432D-A01D-C6051303F61C}" type="presParOf" srcId="{F7B2A74A-C32C-4C57-8F7A-B2112712A8BD}" destId="{0A14F85B-FCEB-42F5-AE86-EAF90611612B}" srcOrd="0" destOrd="0" presId="urn:microsoft.com/office/officeart/2005/8/layout/vList2"/>
    <dgm:cxn modelId="{6BDD02E9-0AFD-45D9-8086-201183D5B4BB}" type="presParOf" srcId="{F7B2A74A-C32C-4C57-8F7A-B2112712A8BD}" destId="{8A335D98-6FAB-4B42-9E34-C87E30B97F93}" srcOrd="1" destOrd="0" presId="urn:microsoft.com/office/officeart/2005/8/layout/vList2"/>
    <dgm:cxn modelId="{9498E13E-6144-47AD-BB1D-DCA3486426C8}" type="presParOf" srcId="{F7B2A74A-C32C-4C57-8F7A-B2112712A8BD}" destId="{0B8B872B-5E6B-4CD2-98C3-172C7F7A70D1}" srcOrd="2" destOrd="0" presId="urn:microsoft.com/office/officeart/2005/8/layout/vList2"/>
    <dgm:cxn modelId="{2BEBE1DE-98D4-4020-9382-C5FF9614CE2C}" type="presParOf" srcId="{F7B2A74A-C32C-4C57-8F7A-B2112712A8BD}" destId="{A404E16E-3EB4-45FC-B928-44D496DAD5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808EE-0BA8-4610-8924-5C2C4B40E3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DE49E-7C8F-44A4-9842-1358FC48B008}">
      <dgm:prSet phldrT="[Текст]"/>
      <dgm:spPr/>
      <dgm:t>
        <a:bodyPr/>
        <a:lstStyle/>
        <a:p>
          <a:r>
            <a:rPr lang="ru-RU" dirty="0" smtClean="0"/>
            <a:t>Комсомольский район, </a:t>
          </a:r>
        </a:p>
        <a:p>
          <a:r>
            <a:rPr lang="ru-RU" dirty="0" smtClean="0"/>
            <a:t>ППЭ-085 (МБОУ СОШ </a:t>
          </a:r>
          <a:r>
            <a:rPr lang="ru-RU" dirty="0" err="1" smtClean="0"/>
            <a:t>Снежненского</a:t>
          </a:r>
          <a:r>
            <a:rPr lang="ru-RU" dirty="0" smtClean="0"/>
            <a:t> </a:t>
          </a:r>
          <a:r>
            <a:rPr lang="ru-RU" dirty="0" err="1" smtClean="0"/>
            <a:t>с.п</a:t>
          </a:r>
          <a:r>
            <a:rPr lang="ru-RU" dirty="0" smtClean="0"/>
            <a:t>.)</a:t>
          </a:r>
          <a:endParaRPr lang="ru-RU" dirty="0"/>
        </a:p>
      </dgm:t>
    </dgm:pt>
    <dgm:pt modelId="{6B335CB5-9945-4E04-B6D2-3C1FCA206B03}" type="parTrans" cxnId="{1D3EDE75-4552-460F-97B3-71A81C1A39D8}">
      <dgm:prSet/>
      <dgm:spPr/>
      <dgm:t>
        <a:bodyPr/>
        <a:lstStyle/>
        <a:p>
          <a:endParaRPr lang="ru-RU"/>
        </a:p>
      </dgm:t>
    </dgm:pt>
    <dgm:pt modelId="{EE18FAA2-65FE-4346-94D5-C3CE4E71AEDF}" type="sibTrans" cxnId="{1D3EDE75-4552-460F-97B3-71A81C1A39D8}">
      <dgm:prSet/>
      <dgm:spPr/>
      <dgm:t>
        <a:bodyPr/>
        <a:lstStyle/>
        <a:p>
          <a:endParaRPr lang="ru-RU"/>
        </a:p>
      </dgm:t>
    </dgm:pt>
    <dgm:pt modelId="{959B1AA3-EFDA-4762-81AE-3AE39FE281BB}">
      <dgm:prSet phldrT="[Текст]"/>
      <dgm:spPr/>
      <dgm:t>
        <a:bodyPr/>
        <a:lstStyle/>
        <a:p>
          <a:r>
            <a:rPr lang="ru-RU" dirty="0" smtClean="0"/>
            <a:t>на бланке ответов по биологии от 27 мая 2024 г. :</a:t>
          </a:r>
          <a:endParaRPr lang="ru-RU" dirty="0"/>
        </a:p>
      </dgm:t>
    </dgm:pt>
    <dgm:pt modelId="{7A1E4BB2-3749-468F-ABD3-648027FF8547}" type="parTrans" cxnId="{77F93C3F-33FA-473F-9B9A-7A7F316B7909}">
      <dgm:prSet/>
      <dgm:spPr/>
      <dgm:t>
        <a:bodyPr/>
        <a:lstStyle/>
        <a:p>
          <a:endParaRPr lang="ru-RU"/>
        </a:p>
      </dgm:t>
    </dgm:pt>
    <dgm:pt modelId="{1804D822-FA93-4B3A-8512-841FB7CAD3AE}" type="sibTrans" cxnId="{77F93C3F-33FA-473F-9B9A-7A7F316B7909}">
      <dgm:prSet/>
      <dgm:spPr/>
      <dgm:t>
        <a:bodyPr/>
        <a:lstStyle/>
        <a:p>
          <a:endParaRPr lang="ru-RU"/>
        </a:p>
      </dgm:t>
    </dgm:pt>
    <dgm:pt modelId="{E2BE26A5-BDEF-4A7D-9623-ED9F7DDCAB03}">
      <dgm:prSet phldrT="[Текст]"/>
      <dgm:spPr/>
      <dgm:t>
        <a:bodyPr/>
        <a:lstStyle/>
        <a:p>
          <a:endParaRPr lang="ru-RU" dirty="0"/>
        </a:p>
      </dgm:t>
    </dgm:pt>
    <dgm:pt modelId="{EA7306E1-2025-43BC-8CFF-CED875EF9491}" type="parTrans" cxnId="{22D514C9-2915-421A-986A-1CE14315AA94}">
      <dgm:prSet/>
      <dgm:spPr/>
      <dgm:t>
        <a:bodyPr/>
        <a:lstStyle/>
        <a:p>
          <a:endParaRPr lang="ru-RU"/>
        </a:p>
      </dgm:t>
    </dgm:pt>
    <dgm:pt modelId="{F3516E22-8840-44DD-ACD0-EF749C98B050}" type="sibTrans" cxnId="{22D514C9-2915-421A-986A-1CE14315AA94}">
      <dgm:prSet/>
      <dgm:spPr/>
      <dgm:t>
        <a:bodyPr/>
        <a:lstStyle/>
        <a:p>
          <a:endParaRPr lang="ru-RU"/>
        </a:p>
      </dgm:t>
    </dgm:pt>
    <dgm:pt modelId="{9BD25D7D-E24B-4D96-B616-E39A95C3E87B}">
      <dgm:prSet phldrT="[Текст]"/>
      <dgm:spPr/>
      <dgm:t>
        <a:bodyPr/>
        <a:lstStyle/>
        <a:p>
          <a:endParaRPr lang="ru-RU" dirty="0"/>
        </a:p>
      </dgm:t>
    </dgm:pt>
    <dgm:pt modelId="{78D742A3-B0EA-4BFF-9C7A-0EA662E7F820}" type="parTrans" cxnId="{89B96EE7-9494-465B-867B-4236A4A809A0}">
      <dgm:prSet/>
      <dgm:spPr/>
      <dgm:t>
        <a:bodyPr/>
        <a:lstStyle/>
        <a:p>
          <a:endParaRPr lang="ru-RU"/>
        </a:p>
      </dgm:t>
    </dgm:pt>
    <dgm:pt modelId="{1A438D61-F40E-4C0E-9B8D-650A69168F18}" type="sibTrans" cxnId="{89B96EE7-9494-465B-867B-4236A4A809A0}">
      <dgm:prSet/>
      <dgm:spPr/>
      <dgm:t>
        <a:bodyPr/>
        <a:lstStyle/>
        <a:p>
          <a:endParaRPr lang="ru-RU"/>
        </a:p>
      </dgm:t>
    </dgm:pt>
    <dgm:pt modelId="{3DA8AC5C-29AF-4BF5-BD2F-9877418E0F62}">
      <dgm:prSet phldrT="[Текст]"/>
      <dgm:spPr/>
      <dgm:t>
        <a:bodyPr/>
        <a:lstStyle/>
        <a:p>
          <a:endParaRPr lang="ru-RU" dirty="0"/>
        </a:p>
      </dgm:t>
    </dgm:pt>
    <dgm:pt modelId="{9D19AE01-F8A5-4D53-8B20-E0155D888D39}" type="parTrans" cxnId="{9F78FDA7-E77E-4487-896E-EAE5527E5CF6}">
      <dgm:prSet/>
      <dgm:spPr/>
      <dgm:t>
        <a:bodyPr/>
        <a:lstStyle/>
        <a:p>
          <a:endParaRPr lang="ru-RU"/>
        </a:p>
      </dgm:t>
    </dgm:pt>
    <dgm:pt modelId="{26BF266A-BCF0-41F6-9067-99473419EE56}" type="sibTrans" cxnId="{9F78FDA7-E77E-4487-896E-EAE5527E5CF6}">
      <dgm:prSet/>
      <dgm:spPr/>
      <dgm:t>
        <a:bodyPr/>
        <a:lstStyle/>
        <a:p>
          <a:endParaRPr lang="ru-RU"/>
        </a:p>
      </dgm:t>
    </dgm:pt>
    <dgm:pt modelId="{FD6CC6B9-0CA6-461C-B357-940252C9D0BB}">
      <dgm:prSet phldrT="[Текст]"/>
      <dgm:spPr/>
      <dgm:t>
        <a:bodyPr/>
        <a:lstStyle/>
        <a:p>
          <a:endParaRPr lang="ru-RU" dirty="0"/>
        </a:p>
      </dgm:t>
    </dgm:pt>
    <dgm:pt modelId="{0D59478E-2E25-4D53-9A6A-EFBC9CFBC0C1}" type="parTrans" cxnId="{055D5280-B43B-41FE-8127-E3F970675CAF}">
      <dgm:prSet/>
      <dgm:spPr/>
      <dgm:t>
        <a:bodyPr/>
        <a:lstStyle/>
        <a:p>
          <a:endParaRPr lang="ru-RU"/>
        </a:p>
      </dgm:t>
    </dgm:pt>
    <dgm:pt modelId="{432D2C42-6CCA-4150-AA2A-CD449F0CEE9C}" type="sibTrans" cxnId="{055D5280-B43B-41FE-8127-E3F970675CAF}">
      <dgm:prSet/>
      <dgm:spPr/>
      <dgm:t>
        <a:bodyPr/>
        <a:lstStyle/>
        <a:p>
          <a:endParaRPr lang="ru-RU"/>
        </a:p>
      </dgm:t>
    </dgm:pt>
    <dgm:pt modelId="{6C511F8C-BE03-45E1-81BF-3FEB1823F92D}">
      <dgm:prSet phldrT="[Текст]"/>
      <dgm:spPr/>
      <dgm:t>
        <a:bodyPr/>
        <a:lstStyle/>
        <a:p>
          <a:r>
            <a:rPr lang="ru-RU" dirty="0" smtClean="0"/>
            <a:t>в поле "Замена ошибочных ответов на задания с кратким ответом" выявлено подозрение на посторонний почерк в бланках ответов № 12416000000922, 2416000000960, 2416000000946</a:t>
          </a:r>
          <a:endParaRPr lang="ru-RU" dirty="0"/>
        </a:p>
      </dgm:t>
    </dgm:pt>
    <dgm:pt modelId="{31E99B95-AA1A-4DB1-A210-803981134864}" type="parTrans" cxnId="{E14BA801-FB27-46CB-B255-890A9C52AF9C}">
      <dgm:prSet/>
      <dgm:spPr/>
      <dgm:t>
        <a:bodyPr/>
        <a:lstStyle/>
        <a:p>
          <a:endParaRPr lang="ru-RU"/>
        </a:p>
      </dgm:t>
    </dgm:pt>
    <dgm:pt modelId="{41BFE40A-ADDD-4A4D-8DBB-1475BC7DCC1A}" type="sibTrans" cxnId="{E14BA801-FB27-46CB-B255-890A9C52AF9C}">
      <dgm:prSet/>
      <dgm:spPr/>
      <dgm:t>
        <a:bodyPr/>
        <a:lstStyle/>
        <a:p>
          <a:endParaRPr lang="ru-RU"/>
        </a:p>
      </dgm:t>
    </dgm:pt>
    <dgm:pt modelId="{0D551DA8-BB07-439C-891D-3D841FAD5808}">
      <dgm:prSet phldrT="[Текст]"/>
      <dgm:spPr/>
      <dgm:t>
        <a:bodyPr/>
        <a:lstStyle/>
        <a:p>
          <a:r>
            <a:rPr lang="ru-RU" dirty="0" smtClean="0"/>
            <a:t>обнаружено абсолютное дублирование ответов на первом листе № 2426000001089 и втором листе №2446000000745 экзаменационной работы, выполненные разным почерком;</a:t>
          </a:r>
          <a:endParaRPr lang="ru-RU" dirty="0"/>
        </a:p>
      </dgm:t>
    </dgm:pt>
    <dgm:pt modelId="{1D1C0740-18FC-4363-8EBE-2B91F7F1AA12}" type="parTrans" cxnId="{F6875619-B0C7-46B2-8C4C-4764D58955BF}">
      <dgm:prSet/>
      <dgm:spPr/>
      <dgm:t>
        <a:bodyPr/>
        <a:lstStyle/>
        <a:p>
          <a:endParaRPr lang="ru-RU"/>
        </a:p>
      </dgm:t>
    </dgm:pt>
    <dgm:pt modelId="{B6E469D6-8B35-4302-80CD-4EEEA801C486}" type="sibTrans" cxnId="{F6875619-B0C7-46B2-8C4C-4764D58955BF}">
      <dgm:prSet/>
      <dgm:spPr/>
      <dgm:t>
        <a:bodyPr/>
        <a:lstStyle/>
        <a:p>
          <a:endParaRPr lang="ru-RU"/>
        </a:p>
      </dgm:t>
    </dgm:pt>
    <dgm:pt modelId="{F7B2A74A-C32C-4C57-8F7A-B2112712A8BD}" type="pres">
      <dgm:prSet presAssocID="{71B808EE-0BA8-4610-8924-5C2C4B40E3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4F85B-FCEB-42F5-AE86-EAF90611612B}" type="pres">
      <dgm:prSet presAssocID="{F2DDE49E-7C8F-44A4-9842-1358FC48B008}" presName="parentText" presStyleLbl="node1" presStyleIdx="0" presStyleCnt="1" custLinFactNeighborX="187" custLinFactNeighborY="3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35D98-6FAB-4B42-9E34-C87E30B97F93}" type="pres">
      <dgm:prSet presAssocID="{F2DDE49E-7C8F-44A4-9842-1358FC48B008}" presName="childText" presStyleLbl="revTx" presStyleIdx="0" presStyleCnt="1" custLinFactNeighborX="-93" custLinFactNeighborY="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75619-B0C7-46B2-8C4C-4764D58955BF}" srcId="{F2DDE49E-7C8F-44A4-9842-1358FC48B008}" destId="{0D551DA8-BB07-439C-891D-3D841FAD5808}" srcOrd="2" destOrd="0" parTransId="{1D1C0740-18FC-4363-8EBE-2B91F7F1AA12}" sibTransId="{B6E469D6-8B35-4302-80CD-4EEEA801C486}"/>
    <dgm:cxn modelId="{1D3EDE75-4552-460F-97B3-71A81C1A39D8}" srcId="{71B808EE-0BA8-4610-8924-5C2C4B40E394}" destId="{F2DDE49E-7C8F-44A4-9842-1358FC48B008}" srcOrd="0" destOrd="0" parTransId="{6B335CB5-9945-4E04-B6D2-3C1FCA206B03}" sibTransId="{EE18FAA2-65FE-4346-94D5-C3CE4E71AEDF}"/>
    <dgm:cxn modelId="{9F78FDA7-E77E-4487-896E-EAE5527E5CF6}" srcId="{F2DDE49E-7C8F-44A4-9842-1358FC48B008}" destId="{3DA8AC5C-29AF-4BF5-BD2F-9877418E0F62}" srcOrd="6" destOrd="0" parTransId="{9D19AE01-F8A5-4D53-8B20-E0155D888D39}" sibTransId="{26BF266A-BCF0-41F6-9067-99473419EE56}"/>
    <dgm:cxn modelId="{1C096A81-CF83-4FDB-BB71-931617C25A3E}" type="presOf" srcId="{3DA8AC5C-29AF-4BF5-BD2F-9877418E0F62}" destId="{8A335D98-6FAB-4B42-9E34-C87E30B97F93}" srcOrd="0" destOrd="6" presId="urn:microsoft.com/office/officeart/2005/8/layout/vList2"/>
    <dgm:cxn modelId="{0C34BC4E-CD91-4709-8530-E88EAB29A632}" type="presOf" srcId="{71B808EE-0BA8-4610-8924-5C2C4B40E394}" destId="{F7B2A74A-C32C-4C57-8F7A-B2112712A8BD}" srcOrd="0" destOrd="0" presId="urn:microsoft.com/office/officeart/2005/8/layout/vList2"/>
    <dgm:cxn modelId="{49E3D05F-32CA-4C11-9015-D0FA72C358B8}" type="presOf" srcId="{6C511F8C-BE03-45E1-81BF-3FEB1823F92D}" destId="{8A335D98-6FAB-4B42-9E34-C87E30B97F93}" srcOrd="0" destOrd="3" presId="urn:microsoft.com/office/officeart/2005/8/layout/vList2"/>
    <dgm:cxn modelId="{BD33C918-744C-45AE-9D9F-C58D98EECC33}" type="presOf" srcId="{959B1AA3-EFDA-4762-81AE-3AE39FE281BB}" destId="{8A335D98-6FAB-4B42-9E34-C87E30B97F93}" srcOrd="0" destOrd="1" presId="urn:microsoft.com/office/officeart/2005/8/layout/vList2"/>
    <dgm:cxn modelId="{77F93C3F-33FA-473F-9B9A-7A7F316B7909}" srcId="{F2DDE49E-7C8F-44A4-9842-1358FC48B008}" destId="{959B1AA3-EFDA-4762-81AE-3AE39FE281BB}" srcOrd="1" destOrd="0" parTransId="{7A1E4BB2-3749-468F-ABD3-648027FF8547}" sibTransId="{1804D822-FA93-4B3A-8512-841FB7CAD3AE}"/>
    <dgm:cxn modelId="{22D514C9-2915-421A-986A-1CE14315AA94}" srcId="{F2DDE49E-7C8F-44A4-9842-1358FC48B008}" destId="{E2BE26A5-BDEF-4A7D-9623-ED9F7DDCAB03}" srcOrd="4" destOrd="0" parTransId="{EA7306E1-2025-43BC-8CFF-CED875EF9491}" sibTransId="{F3516E22-8840-44DD-ACD0-EF749C98B050}"/>
    <dgm:cxn modelId="{A134BCB2-6FD9-4F1C-8619-5EBB99DD68F0}" type="presOf" srcId="{E2BE26A5-BDEF-4A7D-9623-ED9F7DDCAB03}" destId="{8A335D98-6FAB-4B42-9E34-C87E30B97F93}" srcOrd="0" destOrd="4" presId="urn:microsoft.com/office/officeart/2005/8/layout/vList2"/>
    <dgm:cxn modelId="{4D9FD523-7A08-47C9-A3B1-34F1E47F6475}" type="presOf" srcId="{FD6CC6B9-0CA6-461C-B357-940252C9D0BB}" destId="{8A335D98-6FAB-4B42-9E34-C87E30B97F93}" srcOrd="0" destOrd="0" presId="urn:microsoft.com/office/officeart/2005/8/layout/vList2"/>
    <dgm:cxn modelId="{EEE37C5E-97E9-4378-8DC4-A769707F33CF}" type="presOf" srcId="{F2DDE49E-7C8F-44A4-9842-1358FC48B008}" destId="{0A14F85B-FCEB-42F5-AE86-EAF90611612B}" srcOrd="0" destOrd="0" presId="urn:microsoft.com/office/officeart/2005/8/layout/vList2"/>
    <dgm:cxn modelId="{527F0893-E288-4C2C-A7A2-4CC3F45922CD}" type="presOf" srcId="{9BD25D7D-E24B-4D96-B616-E39A95C3E87B}" destId="{8A335D98-6FAB-4B42-9E34-C87E30B97F93}" srcOrd="0" destOrd="5" presId="urn:microsoft.com/office/officeart/2005/8/layout/vList2"/>
    <dgm:cxn modelId="{9787BBBD-C894-4F09-B915-E480DBD7A75F}" type="presOf" srcId="{0D551DA8-BB07-439C-891D-3D841FAD5808}" destId="{8A335D98-6FAB-4B42-9E34-C87E30B97F93}" srcOrd="0" destOrd="2" presId="urn:microsoft.com/office/officeart/2005/8/layout/vList2"/>
    <dgm:cxn modelId="{E14BA801-FB27-46CB-B255-890A9C52AF9C}" srcId="{F2DDE49E-7C8F-44A4-9842-1358FC48B008}" destId="{6C511F8C-BE03-45E1-81BF-3FEB1823F92D}" srcOrd="3" destOrd="0" parTransId="{31E99B95-AA1A-4DB1-A210-803981134864}" sibTransId="{41BFE40A-ADDD-4A4D-8DBB-1475BC7DCC1A}"/>
    <dgm:cxn modelId="{055D5280-B43B-41FE-8127-E3F970675CAF}" srcId="{F2DDE49E-7C8F-44A4-9842-1358FC48B008}" destId="{FD6CC6B9-0CA6-461C-B357-940252C9D0BB}" srcOrd="0" destOrd="0" parTransId="{0D59478E-2E25-4D53-9A6A-EFBC9CFBC0C1}" sibTransId="{432D2C42-6CCA-4150-AA2A-CD449F0CEE9C}"/>
    <dgm:cxn modelId="{89B96EE7-9494-465B-867B-4236A4A809A0}" srcId="{F2DDE49E-7C8F-44A4-9842-1358FC48B008}" destId="{9BD25D7D-E24B-4D96-B616-E39A95C3E87B}" srcOrd="5" destOrd="0" parTransId="{78D742A3-B0EA-4BFF-9C7A-0EA662E7F820}" sibTransId="{1A438D61-F40E-4C0E-9B8D-650A69168F18}"/>
    <dgm:cxn modelId="{2A54EE5F-2FDA-4C3F-BC2E-A2BBA23A5DC4}" type="presParOf" srcId="{F7B2A74A-C32C-4C57-8F7A-B2112712A8BD}" destId="{0A14F85B-FCEB-42F5-AE86-EAF90611612B}" srcOrd="0" destOrd="0" presId="urn:microsoft.com/office/officeart/2005/8/layout/vList2"/>
    <dgm:cxn modelId="{4187F5B8-A8F5-4AC2-A33D-61CE1E1C9D2C}" type="presParOf" srcId="{F7B2A74A-C32C-4C57-8F7A-B2112712A8BD}" destId="{8A335D98-6FAB-4B42-9E34-C87E30B97F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FE19-DEB3-44C1-A377-DB56A154A6F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AC28-12C2-46AE-B53A-53E1E713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5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C0B5-0DFF-41B9-987A-BFABD0D2508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EDA9-7F38-4AC8-8070-A7BA1602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EDA9-7F38-4AC8-8070-A7BA1602FA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6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EDA9-7F38-4AC8-8070-A7BA1602FA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5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EDA9-7F38-4AC8-8070-A7BA1602FA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8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07727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800" y="5274129"/>
            <a:ext cx="9144000" cy="96584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76150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7788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3511" y="99426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-11083" y="484646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-11083" y="496284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-7572" y="507922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1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3" y="203200"/>
            <a:ext cx="11658600" cy="7831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marL="0" lvl="0" algn="ctr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049375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165754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511" y="1282133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1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2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1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7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CBBB-DB40-4297-8B40-49CE3F8F0E7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2" y="1070026"/>
            <a:ext cx="11809614" cy="3377433"/>
          </a:xfrm>
        </p:spPr>
        <p:txBody>
          <a:bodyPr anchor="ctr">
            <a:noAutofit/>
          </a:bodyPr>
          <a:lstStyle/>
          <a:p>
            <a:r>
              <a:rPr lang="ru-RU" sz="5400" dirty="0"/>
              <a:t>О </a:t>
            </a:r>
            <a:r>
              <a:rPr lang="ru-RU" sz="5400" dirty="0" smtClean="0"/>
              <a:t>ходе проведения основного периода государственной итоговой аттестации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1083" y="484646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11083" y="496284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7572" y="507922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4711" y="4447459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7 июня 2024 г.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4851" y="3533059"/>
            <a:ext cx="9687098" cy="3092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9899" y="5195606"/>
            <a:ext cx="5425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Процко Андрей Анатольевич, </a:t>
            </a:r>
            <a:br>
              <a:rPr lang="ru-RU" sz="2400" dirty="0" smtClean="0"/>
            </a:br>
            <a:r>
              <a:rPr lang="ru-RU" sz="2400" dirty="0" smtClean="0"/>
              <a:t>заместитель </a:t>
            </a:r>
            <a:r>
              <a:rPr lang="ru-RU" sz="2400" dirty="0"/>
              <a:t>министра </a:t>
            </a:r>
            <a:r>
              <a:rPr lang="ru-RU" sz="2400" dirty="0" smtClean="0"/>
              <a:t>– начальник управления государственной регламентации образовательной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5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Удаление с экзаменов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2875" y="1457485"/>
            <a:ext cx="1885950" cy="44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u="sng" dirty="0" smtClean="0"/>
              <a:t>ОГЭ</a:t>
            </a:r>
            <a:endParaRPr lang="ru-RU" sz="4800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10824" y="1370062"/>
            <a:ext cx="1885950" cy="44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u="sng" dirty="0" smtClean="0"/>
              <a:t>ЕГЭ</a:t>
            </a:r>
            <a:endParaRPr lang="ru-RU" sz="48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136" y="1351388"/>
            <a:ext cx="1981377" cy="171704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422929" y="1918009"/>
            <a:ext cx="2550621" cy="63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3 – шпаргалка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947067" y="1811387"/>
            <a:ext cx="2238375" cy="505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2 – шпаргалка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2344" t="32687" r="25703" b="37535"/>
          <a:stretch/>
        </p:blipFill>
        <p:spPr>
          <a:xfrm>
            <a:off x="8219975" y="2388858"/>
            <a:ext cx="4013116" cy="21095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56016" t="42855" r="31875" b="51111"/>
          <a:stretch/>
        </p:blipFill>
        <p:spPr>
          <a:xfrm>
            <a:off x="6364554" y="3172091"/>
            <a:ext cx="1937542" cy="5431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48750" t="20000" r="36953" b="44222"/>
          <a:stretch/>
        </p:blipFill>
        <p:spPr>
          <a:xfrm>
            <a:off x="2707738" y="2509014"/>
            <a:ext cx="1842486" cy="25935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37109" t="13472" r="47188" b="31944"/>
          <a:stretch/>
        </p:blipFill>
        <p:spPr>
          <a:xfrm>
            <a:off x="652987" y="2289210"/>
            <a:ext cx="1467223" cy="2868750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214987" y="1558336"/>
            <a:ext cx="2645872" cy="56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-  </a:t>
            </a:r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5654" y="5388325"/>
            <a:ext cx="480853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ПЕРЕСДАЧА РУССКОГО ЯЗЫКА, МАТЕМАТИКИ, ИСТОРИИ, ГЕОГРАФИИ В ДОПОЛНИТЕЛЬНЫЙ ПЕРИОД (СЕНТЯБРЬ)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6129" y="5353689"/>
            <a:ext cx="506720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ПЕРЕСДАЧА РУССКОГО ЯЗЫКА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 ДОПОЛНИТЕЛЬНЫЙ ПЕРИОД (СЕНТЯБРЬ), ОБЩЕСТВОЗНАНИЯ – В СЛЕДУЮЩЕМ ГОДУ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56529" t="25416" r="31875" b="59411"/>
          <a:stretch/>
        </p:blipFill>
        <p:spPr>
          <a:xfrm rot="10800000">
            <a:off x="6364554" y="3641366"/>
            <a:ext cx="1855421" cy="13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33" y="1499658"/>
            <a:ext cx="11658600" cy="3351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Направить в государственную экзаменационную комиссию материалы для допуска к сдаче экзаменов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резервные дни основного периода участников,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не </a:t>
            </a:r>
            <a:r>
              <a:rPr lang="ru-RU" sz="4000" dirty="0"/>
              <a:t>явивших по уважительной причине в основные дни.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Срок: до 11 июня 2024 г </a:t>
            </a:r>
            <a:r>
              <a:rPr lang="ru-RU" sz="4000" dirty="0" smtClean="0">
                <a:solidFill>
                  <a:srgbClr val="C00000"/>
                </a:solidFill>
              </a:rPr>
              <a:t>. 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результаты ЕГЭ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7479" y="1436312"/>
            <a:ext cx="7589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РЕЗУЛЬТАТЫ ЕГЭ ПО ГЕОГРАФИИ, ХИМИИ, ЛИТЕРАТУРЕ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ОТ 23 МАЯ 2024 Г.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288" y="1998685"/>
            <a:ext cx="358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600" u="sng" dirty="0" smtClean="0">
                <a:latin typeface="+mn-lt"/>
              </a:rPr>
              <a:t>100 БАЛЛОВ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687" y="1617812"/>
            <a:ext cx="928827" cy="953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4896" y="2973018"/>
            <a:ext cx="835818" cy="896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4896" y="2973018"/>
            <a:ext cx="835818" cy="89660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861399" y="2955595"/>
            <a:ext cx="4282518" cy="1861886"/>
            <a:chOff x="1793717" y="4024915"/>
            <a:chExt cx="4282518" cy="1863264"/>
          </a:xfrm>
        </p:grpSpPr>
        <p:sp>
          <p:nvSpPr>
            <p:cNvPr id="14" name="TextBox 13"/>
            <p:cNvSpPr txBox="1"/>
            <p:nvPr/>
          </p:nvSpPr>
          <p:spPr>
            <a:xfrm>
              <a:off x="1793717" y="4024915"/>
              <a:ext cx="4282518" cy="52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9 чел. </a:t>
              </a:r>
              <a:r>
                <a:rPr lang="ru-RU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ХИМИЯ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93717" y="4591481"/>
              <a:ext cx="4037357" cy="1296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288000" algn="just">
                <a:lnSpc>
                  <a:spcPct val="85000"/>
                </a:lnSpc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Хабаровск</a:t>
              </a:r>
            </a:p>
            <a:p>
              <a:pPr marL="342900" indent="-288000" algn="just">
                <a:lnSpc>
                  <a:spcPct val="85000"/>
                </a:lnSpc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Комсомольск-на-Амуре</a:t>
              </a:r>
            </a:p>
            <a:p>
              <a:pPr marL="342900" indent="-288000" algn="just">
                <a:lnSpc>
                  <a:spcPct val="85000"/>
                </a:lnSpc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КЦО </a:t>
              </a: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900" algn="just">
                <a:lnSpc>
                  <a:spcPct val="850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77" y="2995705"/>
            <a:ext cx="958710" cy="82175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387046" y="2901385"/>
            <a:ext cx="4282518" cy="1512227"/>
            <a:chOff x="1793717" y="4113028"/>
            <a:chExt cx="4282518" cy="1513346"/>
          </a:xfrm>
        </p:grpSpPr>
        <p:sp>
          <p:nvSpPr>
            <p:cNvPr id="18" name="TextBox 17"/>
            <p:cNvSpPr txBox="1"/>
            <p:nvPr/>
          </p:nvSpPr>
          <p:spPr>
            <a:xfrm>
              <a:off x="1793717" y="4113028"/>
              <a:ext cx="4282518" cy="52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3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чел.  ЛИТЕРАТУРА</a:t>
              </a:r>
              <a:endPara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93717" y="4591480"/>
              <a:ext cx="4037357" cy="1034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288000" algn="just">
                <a:lnSpc>
                  <a:spcPct val="85000"/>
                </a:lnSpc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Амурский район</a:t>
              </a:r>
            </a:p>
            <a:p>
              <a:pPr marL="342900" indent="-288000" algn="just">
                <a:lnSpc>
                  <a:spcPct val="85000"/>
                </a:lnSpc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Комсомольск-на-Амуре</a:t>
              </a:r>
            </a:p>
            <a:p>
              <a:pPr marL="342900" indent="-288000" algn="just">
                <a:lnSpc>
                  <a:spcPct val="85000"/>
                </a:lnSpc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КЦО</a:t>
              </a:r>
              <a:endParaRPr lang="ru-RU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7479" y="5398454"/>
            <a:ext cx="650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Федеральный портал</a:t>
            </a:r>
            <a:r>
              <a:rPr lang="en-US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 https://checkege.rustest.ru</a:t>
            </a: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77647" y="4852983"/>
            <a:ext cx="213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dobe Devanagari" panose="02040503050201020203" pitchFamily="18" charset="0"/>
              </a:rPr>
              <a:t>6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dobe Devanagari" panose="02040503050201020203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dobe Devanagari" panose="02040503050201020203" pitchFamily="18" charset="0"/>
              </a:rPr>
              <a:t>июня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40263" y="6108829"/>
            <a:ext cx="404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dobe Devanagari" panose="02040503050201020203" pitchFamily="18" charset="0"/>
              </a:rPr>
              <a:t>7,10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dobe Devanagari" panose="02040503050201020203" pitchFamily="18" charset="0"/>
              </a:rPr>
              <a:t>июня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79" y="5751377"/>
            <a:ext cx="106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Портал</a:t>
            </a:r>
            <a:r>
              <a:rPr lang="en-US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государственных услуг Российской Федерации </a:t>
            </a:r>
            <a:r>
              <a:rPr lang="en-US" sz="2400" dirty="0" smtClean="0">
                <a:solidFill>
                  <a:srgbClr val="002060"/>
                </a:solidFill>
                <a:ea typeface="Tahoma" panose="020B0604030504040204" pitchFamily="34" charset="0"/>
                <a:cs typeface="Adobe Devanagari" panose="02040503050201020203" pitchFamily="18" charset="0"/>
              </a:rPr>
              <a:t>https://www.gosuslugi.ru</a:t>
            </a:r>
            <a:endParaRPr lang="ru-RU" sz="2400" dirty="0" smtClean="0">
              <a:solidFill>
                <a:srgbClr val="002060"/>
              </a:solidFill>
              <a:ea typeface="Tahoma" panose="020B060403050404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1631" y="4924578"/>
            <a:ext cx="545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ОЗНАКОМЛЕНИЕ С РЕЗУЛЬТАТАМИ ЕГЭ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2759" y="6222491"/>
            <a:ext cx="9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cs typeface="Adobe Devanagari" panose="02040503050201020203" pitchFamily="18" charset="0"/>
              </a:rPr>
              <a:t>ПОДАЧА АПЕЛЛЯЦИЙ О НЕСОГЛАСИИ С ВЫСТАВЛЕННЫМИ </a:t>
            </a:r>
            <a:r>
              <a:rPr lang="ru-RU" sz="2800" dirty="0" smtClean="0">
                <a:solidFill>
                  <a:srgbClr val="C00000"/>
                </a:solidFill>
                <a:cs typeface="Adobe Devanagari" panose="02040503050201020203" pitchFamily="18" charset="0"/>
              </a:rPr>
              <a:t>БАЛЛАМИ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Сравнение результатов ЕГЭ и ДР (третья сессия) по химии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85579"/>
              </p:ext>
            </p:extLst>
          </p:nvPr>
        </p:nvGraphicFramePr>
        <p:xfrm>
          <a:off x="321733" y="1295405"/>
          <a:ext cx="11353799" cy="54049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330"/>
                <a:gridCol w="2547497"/>
                <a:gridCol w="864330"/>
                <a:gridCol w="864330"/>
                <a:gridCol w="924985"/>
                <a:gridCol w="921193"/>
                <a:gridCol w="970475"/>
                <a:gridCol w="966684"/>
                <a:gridCol w="1306026"/>
                <a:gridCol w="1123949"/>
              </a:tblGrid>
              <a:tr h="539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района, округа, образовательной организации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 участников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превысили минимальный порог </a:t>
                      </a:r>
                      <a:r>
                        <a:rPr lang="ru-RU" sz="1400" u="none" strike="noStrike" dirty="0">
                          <a:effectLst/>
                        </a:rPr>
                        <a:t>ДР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превысили минимальный порог </a:t>
                      </a:r>
                      <a:r>
                        <a:rPr lang="ru-RU" sz="1400" u="none" strike="noStrike" dirty="0">
                          <a:effectLst/>
                        </a:rPr>
                        <a:t>ЕГЭ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тестовый балл </a:t>
                      </a:r>
                      <a:r>
                        <a:rPr lang="ru-RU" sz="1400" u="none" strike="noStrike" dirty="0" smtClean="0">
                          <a:effectLst/>
                        </a:rPr>
                        <a:t>ДР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Средний </a:t>
                      </a:r>
                      <a:r>
                        <a:rPr lang="ru-RU" sz="1200" u="none" strike="noStrike" dirty="0" smtClean="0">
                          <a:effectLst/>
                        </a:rPr>
                        <a:t>тестовый балл </a:t>
                      </a:r>
                      <a:r>
                        <a:rPr lang="ru-RU" sz="1400" u="none" strike="noStrike" dirty="0">
                          <a:effectLst/>
                        </a:rPr>
                        <a:t>ЕГЭ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ДР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ЕГЭ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Амурский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46,0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Аяно-Майский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Ванинский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57,5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54,4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Верхнебуреинский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54,6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Вяземский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Комсомольский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79,0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Район им. Лазо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57,2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Нанайский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Николаевский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Охотский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Район им. П. Осипенко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Советско-Гаванский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58,2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Солнечный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Тугуро-Чумиканский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Ульчский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Хабаровский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57,0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г. Комсомольск-на-Амуре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114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г. Хабаровск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234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64,4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Итого по муниципальным школам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474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Ведомственные и негосударственные 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Краевой центр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71,2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Краевые ОО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Итого по краю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486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61,4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3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Сравнение результатов ЕГЭ и ДР (третья сессия) по биологии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17114"/>
              </p:ext>
            </p:extLst>
          </p:nvPr>
        </p:nvGraphicFramePr>
        <p:xfrm>
          <a:off x="321733" y="1295405"/>
          <a:ext cx="11353799" cy="54049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330"/>
                <a:gridCol w="2547497"/>
                <a:gridCol w="864330"/>
                <a:gridCol w="864330"/>
                <a:gridCol w="924985"/>
                <a:gridCol w="921193"/>
                <a:gridCol w="970475"/>
                <a:gridCol w="966684"/>
                <a:gridCol w="1306026"/>
                <a:gridCol w="1123949"/>
              </a:tblGrid>
              <a:tr h="539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района, округа, образовательной организации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 участников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превысили минимальный порог </a:t>
                      </a:r>
                      <a:r>
                        <a:rPr lang="ru-RU" sz="1400" u="none" strike="noStrike" dirty="0">
                          <a:effectLst/>
                        </a:rPr>
                        <a:t>ДР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превысили минимальный порог </a:t>
                      </a:r>
                      <a:r>
                        <a:rPr lang="ru-RU" sz="1400" u="none" strike="noStrike" dirty="0">
                          <a:effectLst/>
                        </a:rPr>
                        <a:t>ЕГЭ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тестовый балл </a:t>
                      </a:r>
                      <a:r>
                        <a:rPr lang="ru-RU" sz="1400" u="none" strike="noStrike" dirty="0" smtClean="0">
                          <a:effectLst/>
                        </a:rPr>
                        <a:t>ДР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Средний </a:t>
                      </a:r>
                      <a:r>
                        <a:rPr lang="ru-RU" sz="1200" u="none" strike="noStrike" dirty="0" smtClean="0">
                          <a:effectLst/>
                        </a:rPr>
                        <a:t>тестовый балл </a:t>
                      </a:r>
                      <a:r>
                        <a:rPr lang="ru-RU" sz="1400" u="none" strike="noStrike" dirty="0">
                          <a:effectLst/>
                        </a:rPr>
                        <a:t>ЕГЭ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ДР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ЕГЭ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Амурский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49,8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Аяно-Майский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57,0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Ванинский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55,2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Верхнебуреинский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Вяземский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Комсомольский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62,4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Район им. Лазо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55,2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Нанайский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Николаевский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58,8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Охотский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Район им. П. Осипенко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Советско-Гаванский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57,5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Солнечный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Тугуро-Чумиканский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Ульчский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Хабаровский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63,2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г. Комсомольск-на-Амуре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г. Хабаровск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Итого по муниципальным школам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732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7,24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59,6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Ведомственные и негосударственные 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56,4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Краевой центр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Краевые ОО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Итого по краю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750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7,2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59,6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31" marR="7131" marT="71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2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Прерывание трансляции на портал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55177"/>
              </p:ext>
            </p:extLst>
          </p:nvPr>
        </p:nvGraphicFramePr>
        <p:xfrm>
          <a:off x="652187" y="2089185"/>
          <a:ext cx="6845893" cy="9376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4354"/>
                <a:gridCol w="714354"/>
                <a:gridCol w="714354"/>
                <a:gridCol w="552512"/>
                <a:gridCol w="1274345"/>
                <a:gridCol w="914400"/>
                <a:gridCol w="1961574"/>
              </a:tblGrid>
              <a:tr h="523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Код ППЭ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Код аудитории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Ракурс камеры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Тип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Длительность прерываний </a:t>
                      </a:r>
                      <a:r>
                        <a:rPr lang="ru-RU" sz="1100" u="none" strike="noStrike" dirty="0" smtClean="0">
                          <a:effectLst/>
                        </a:rPr>
                        <a:t>в </a:t>
                      </a:r>
                      <a:r>
                        <a:rPr lang="ru-RU" sz="1100" u="none" strike="noStrike" dirty="0">
                          <a:effectLst/>
                        </a:rPr>
                        <a:t>минутах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Прерывания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Причина неисправности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5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0042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0003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Камера 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usb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09:50-17:00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Проблема с оборудованием ПАК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1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0042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0003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Камера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09:50-17:00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Проблема с оборудованием ПАК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859" t="17778" r="48360" b="48055"/>
          <a:stretch/>
        </p:blipFill>
        <p:spPr>
          <a:xfrm>
            <a:off x="168523" y="4184439"/>
            <a:ext cx="2432145" cy="1813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9141" t="8333" r="27500" b="6528"/>
          <a:stretch/>
        </p:blipFill>
        <p:spPr>
          <a:xfrm>
            <a:off x="8175709" y="1525605"/>
            <a:ext cx="3415177" cy="4902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74733" y="1408483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03864"/>
                </a:solidFill>
              </a:rPr>
              <a:t>ППЭ-042 (школа № 1 </a:t>
            </a:r>
            <a:r>
              <a:rPr lang="ru-RU" sz="2800" dirty="0" err="1" smtClean="0">
                <a:solidFill>
                  <a:srgbClr val="203864"/>
                </a:solidFill>
              </a:rPr>
              <a:t>р.п</a:t>
            </a:r>
            <a:r>
              <a:rPr lang="ru-RU" sz="2800" dirty="0" smtClean="0">
                <a:solidFill>
                  <a:srgbClr val="203864"/>
                </a:solidFill>
              </a:rPr>
              <a:t>. Охотск)</a:t>
            </a:r>
            <a:endParaRPr lang="ru-RU" sz="2800" dirty="0">
              <a:solidFill>
                <a:srgbClr val="2038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783" y="3269128"/>
            <a:ext cx="713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03864"/>
                </a:solidFill>
              </a:rPr>
              <a:t>З</a:t>
            </a:r>
            <a:r>
              <a:rPr lang="ru-RU" sz="2000" dirty="0" smtClean="0">
                <a:solidFill>
                  <a:srgbClr val="203864"/>
                </a:solidFill>
              </a:rPr>
              <a:t>апись с использованием имеющегося оборудования в режиме офлайн, передача файлов для </a:t>
            </a:r>
            <a:r>
              <a:rPr lang="ru-RU" sz="2000" dirty="0" err="1" smtClean="0">
                <a:solidFill>
                  <a:srgbClr val="203864"/>
                </a:solidFill>
              </a:rPr>
              <a:t>подгрузки</a:t>
            </a:r>
            <a:r>
              <a:rPr lang="ru-RU" sz="2000" dirty="0" smtClean="0">
                <a:solidFill>
                  <a:srgbClr val="203864"/>
                </a:solidFill>
              </a:rPr>
              <a:t> на портал</a:t>
            </a:r>
            <a:endParaRPr lang="ru-RU" sz="2000" dirty="0">
              <a:solidFill>
                <a:srgbClr val="203864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5895" t="18105" r="48368" b="48492"/>
          <a:stretch/>
        </p:blipFill>
        <p:spPr>
          <a:xfrm>
            <a:off x="4985886" y="4184439"/>
            <a:ext cx="2512194" cy="183405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106499" y="4779362"/>
            <a:ext cx="1373555" cy="851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63526"/>
            <a:ext cx="11531600" cy="786342"/>
          </a:xfrm>
        </p:spPr>
        <p:txBody>
          <a:bodyPr>
            <a:normAutofit/>
          </a:bodyPr>
          <a:lstStyle/>
          <a:p>
            <a:r>
              <a:rPr lang="ru-RU" dirty="0" smtClean="0"/>
              <a:t>Риски задержки начала </a:t>
            </a:r>
            <a:r>
              <a:rPr lang="ru-RU" dirty="0" smtClean="0">
                <a:solidFill>
                  <a:srgbClr val="0070C0"/>
                </a:solidFill>
              </a:rPr>
              <a:t>ЕГЭ-2024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53462"/>
              </p:ext>
            </p:extLst>
          </p:nvPr>
        </p:nvGraphicFramePr>
        <p:xfrm>
          <a:off x="1078830" y="1506508"/>
          <a:ext cx="10710333" cy="471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782365" y="3572087"/>
            <a:ext cx="289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70C0"/>
                </a:solidFill>
              </a:rPr>
              <a:t>4 июня 2024 г.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и организационные сбои на ОГЭ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8709516"/>
              </p:ext>
            </p:extLst>
          </p:nvPr>
        </p:nvGraphicFramePr>
        <p:xfrm>
          <a:off x="752475" y="1258358"/>
          <a:ext cx="102965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7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и организационные сбои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7863645"/>
              </p:ext>
            </p:extLst>
          </p:nvPr>
        </p:nvGraphicFramePr>
        <p:xfrm>
          <a:off x="502218" y="1439334"/>
          <a:ext cx="10296526" cy="510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70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Подозрение на посторонний почерк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7128746"/>
              </p:ext>
            </p:extLst>
          </p:nvPr>
        </p:nvGraphicFramePr>
        <p:xfrm>
          <a:off x="742850" y="1364236"/>
          <a:ext cx="11048097" cy="610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71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Franklin Gothic Medium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979</Words>
  <Application>Microsoft Office PowerPoint</Application>
  <PresentationFormat>Широкоэкранный</PresentationFormat>
  <Paragraphs>496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Adobe Devanagari</vt:lpstr>
      <vt:lpstr>Arial</vt:lpstr>
      <vt:lpstr>Calibri</vt:lpstr>
      <vt:lpstr>Franklin Gothic Medium</vt:lpstr>
      <vt:lpstr>Franklin Gothic Medium Cond</vt:lpstr>
      <vt:lpstr>Tahoma</vt:lpstr>
      <vt:lpstr>Times New Roman</vt:lpstr>
      <vt:lpstr>Wingdings</vt:lpstr>
      <vt:lpstr>Тема Office</vt:lpstr>
      <vt:lpstr>О ходе проведения основного периода государственной итоговой аттестации</vt:lpstr>
      <vt:lpstr>Первые результаты ЕГЭ</vt:lpstr>
      <vt:lpstr>Сравнение результатов ЕГЭ и ДР (третья сессия) по химии</vt:lpstr>
      <vt:lpstr>Сравнение результатов ЕГЭ и ДР (третья сессия) по биологии</vt:lpstr>
      <vt:lpstr>Прерывание трансляции на портал</vt:lpstr>
      <vt:lpstr>Риски задержки начала ЕГЭ-2024</vt:lpstr>
      <vt:lpstr>Технические и организационные сбои на ОГЭ</vt:lpstr>
      <vt:lpstr>Технические и организационные сбои</vt:lpstr>
      <vt:lpstr>Подозрение на посторонний почерк</vt:lpstr>
      <vt:lpstr>Удаление с экзаменов</vt:lpstr>
      <vt:lpstr>ПРЕДЛОЖЕНИЯ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к проведению итогового сочинения (изложения) 7 декабря 2022 г.</dc:title>
  <dc:creator>Татьяна Александровна Григорьева</dc:creator>
  <cp:lastModifiedBy>Юлия Александровна Ярошенко</cp:lastModifiedBy>
  <cp:revision>495</cp:revision>
  <cp:lastPrinted>2024-05-30T03:29:27Z</cp:lastPrinted>
  <dcterms:created xsi:type="dcterms:W3CDTF">2022-11-29T23:50:11Z</dcterms:created>
  <dcterms:modified xsi:type="dcterms:W3CDTF">2024-06-09T23:35:35Z</dcterms:modified>
</cp:coreProperties>
</file>