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9" r:id="rId3"/>
    <p:sldId id="337" r:id="rId4"/>
    <p:sldId id="334" r:id="rId5"/>
    <p:sldId id="339" r:id="rId6"/>
    <p:sldId id="340" r:id="rId7"/>
    <p:sldId id="336" r:id="rId8"/>
    <p:sldId id="312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6E9"/>
    <a:srgbClr val="318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2616" autoAdjust="0"/>
  </p:normalViewPr>
  <p:slideViewPr>
    <p:cSldViewPr snapToGrid="0">
      <p:cViewPr varScale="1">
        <p:scale>
          <a:sx n="116" d="100"/>
          <a:sy n="116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5D393-ACC8-446F-A6F1-9CAA1105D26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F947-486D-4F19-92C4-7FEEFC82D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1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B013F-B3BC-4C2F-8F75-DD568AB59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96EB591-F756-43BF-817E-24F248F66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F81E81-26B0-4756-8372-B4B7FEB6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9D9749-CFEF-4A6F-9756-93D588CC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E375CB-02C0-4A53-BB70-4509889B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76473-19F6-4C2C-95FA-35AC6A81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101634-A53C-428D-8363-79A4878AB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699FC5-E7D9-43B6-9A89-30C6C04B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42E53D-FE52-4B27-A255-2A63DD94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429FBE-C788-4E63-B9DC-DE2C0C2D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747743-BDEA-4C78-817D-2B453AD52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C30E83-1F1E-4FF6-A018-0FD9B7041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75FB7C-8FFA-4536-879B-6DABA98C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91F106-02A8-403D-B747-D37428D5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3C76B2-1B99-4156-93F4-06C2E5F3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1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3CDBA-92CD-4A24-9003-85B68C51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EA1A4B-A2E5-4609-8E04-7FD6FBFD4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CD52BF-F71C-4E85-B86E-0DE5E53B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393A71-68A0-43B4-B9A7-C214219C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542E54-6B19-4D45-8ACA-F146B776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0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ADD619-D8F0-4C06-882E-3D9BA850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8A2BEB-6082-4E33-A909-7AA036277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6DD6FB-0B90-4650-8E1F-F6BF3214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631E0F-1B92-4725-BBDC-4A3496BB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1CE0B8-A033-4485-81A8-EB194403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A0491E-F0EA-4907-BD5F-80A562D9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F71006-2ADC-4A78-932A-7C9605800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B1DD52-CDB0-4A3C-A7C6-B4E05CA05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F16FB7-3E4D-4415-A139-3D89F03B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58CEB5-DDF4-4DF1-86E8-D9D902A2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14577D-1C26-49B7-B4D1-5F782A4C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8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38D4A0-5C57-4407-88B6-EA23373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51F5C1-49C3-4835-912E-AF2E98456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FE6EDE-3A15-48AA-AEF5-6EC99CDD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5F691E3-5D9E-4A2D-8124-F4E8EBCD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6BC16B3-4689-412F-896D-EAD22782C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F0E278-D8EF-42FB-8164-6EA10E1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150C1ED-FF3F-4460-833F-5539FBF3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CAFB66-6141-4835-A246-16E513B3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8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74D184-9796-4417-8D18-0F026CA0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A071017-6571-4323-BCC8-CB9939A7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D13149-9DE9-4E0F-950B-883F2ADD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FF38F8-FD67-4865-A775-7A16CBE9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AAC8B9-7C8E-40C6-BAAA-D959B6F0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FACB340-C2ED-4FD9-BBD9-9E04A158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36653E-2CF4-48A4-9AEF-9A585D6E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6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5C845A-29B2-4D6F-9F60-9C148BEB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D5F44D-1E3A-4E96-8441-1652D8E1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A0064C-55E0-4319-A88C-0D16D166E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6D8B2F-17F2-4DD2-B85D-730CD8E8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88FDCA-1042-41A1-B013-7AA6C464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DDCF5F-9C6F-4953-BEAA-9F897B95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3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DAB69-4027-4FD9-8CB5-7AE7FC07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56AD4B-98CA-49ED-AC37-FEC135B41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35B350-7EC6-425B-9566-30A131556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37A57B-C75B-43D9-899F-08005758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18ADEB-3589-473B-8108-F0C4BFBA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AF691E-09A3-4BD2-BCB1-E8B980CF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1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86C28A-B45A-47A5-940D-A6D721C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D0C21D-CBF9-4BFF-A8A0-6B926AFC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F65EB4-5655-494B-8CF7-34ED73BCF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D430-8A91-4A60-9D55-8976F51E859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0AC811-A476-41CD-95C4-0FD1FF9BE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A85DFA-6315-49B3-9523-F51812080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E1A9-28DA-4ABD-890B-8BE6D3D10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9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8ce9025d2a061815e1f74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call_link=0EF5Ak4yAIBQB7b_AzQOLYgZgtHUJIb-QK4goUiM1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8ce9025d2a061815e1f74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ferum.ru/?call_link=0EF5Ak4yAIBQB7b_AzQOLYgZgtHUJIb-QK4goUiM1ss" TargetMode="External"/><Relationship Id="rId4" Type="http://schemas.openxmlformats.org/officeDocument/2006/relationships/hyperlink" Target="https://forms.yandex.ru/u/658ce8a273cee717f36522e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become-membe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E265C-CC8E-4860-A676-D6D4574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8423"/>
            <a:ext cx="12192001" cy="4401518"/>
          </a:xfrm>
        </p:spPr>
        <p:txBody>
          <a:bodyPr>
            <a:normAutofit/>
          </a:bodyPr>
          <a:lstStyle/>
          <a:p>
            <a:r>
              <a:rPr lang="ru-RU" sz="4800" dirty="0"/>
              <a:t>Актуализация списка </a:t>
            </a:r>
            <a:br>
              <a:rPr lang="ru-RU" sz="4800" dirty="0"/>
            </a:br>
            <a:r>
              <a:rPr lang="ru-RU" sz="4800" dirty="0"/>
              <a:t>муниципальных координаторов. </a:t>
            </a:r>
            <a:br>
              <a:rPr lang="ru-RU" sz="4800" dirty="0"/>
            </a:br>
            <a:r>
              <a:rPr lang="ru-RU" sz="4800" dirty="0"/>
              <a:t>Реализация проектов в I квартале 2024 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/>
              <a:t>25 января 2024 г.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84E8CC-2270-45A9-962D-D846286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575" y="497994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Директор филиала Российского общества «Знание» в Хабаровском крае</a:t>
            </a:r>
            <a:br>
              <a:rPr lang="ru-RU" dirty="0"/>
            </a:br>
            <a:r>
              <a:rPr lang="ru-RU" dirty="0"/>
              <a:t>Володькин Евгений Геннадьевич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002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Актуализация списка муниципальных координаторов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846443" y="1914359"/>
            <a:ext cx="5551482" cy="3145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Предоставили информацию муниципалитеты: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 err="1"/>
              <a:t>Бикинский</a:t>
            </a:r>
            <a:r>
              <a:rPr lang="ru-RU" sz="1600" dirty="0"/>
              <a:t>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 err="1"/>
              <a:t>Ванинский</a:t>
            </a:r>
            <a:r>
              <a:rPr lang="ru-RU" sz="1600" dirty="0"/>
              <a:t>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 err="1"/>
              <a:t>Верхнебуреинский</a:t>
            </a:r>
            <a:r>
              <a:rPr lang="ru-RU" sz="1600" dirty="0"/>
              <a:t>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Вяземский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город Комсомольск-на-Амуре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Комсомольский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Николаевский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Район имени Лазо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Район имени Полины Осипенко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Советско-Гаванский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Солнечный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 err="1"/>
              <a:t>Тугуро-Чумиканский</a:t>
            </a:r>
            <a:r>
              <a:rPr lang="ru-RU" sz="1600" dirty="0"/>
              <a:t>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Хабаровский район</a:t>
            </a:r>
          </a:p>
          <a:p>
            <a:endParaRPr lang="ru-RU" sz="16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ACAB0FA1-92BD-441D-A118-F8FFB03F0EB2}"/>
              </a:ext>
            </a:extLst>
          </p:cNvPr>
          <p:cNvSpPr txBox="1">
            <a:spLocks/>
          </p:cNvSpPr>
          <p:nvPr/>
        </p:nvSpPr>
        <p:spPr>
          <a:xfrm>
            <a:off x="5935705" y="1914359"/>
            <a:ext cx="5199680" cy="314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Ожидаем информацию  от муниципалитетов: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Амурский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 err="1"/>
              <a:t>Аяно</a:t>
            </a:r>
            <a:r>
              <a:rPr lang="ru-RU" sz="1600" dirty="0"/>
              <a:t>-Майский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г. Хабаровск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Нанайский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Охотский район</a:t>
            </a:r>
          </a:p>
          <a:p>
            <a:pPr marL="728663" lvl="1" indent="-271463">
              <a:buFont typeface="+mj-lt"/>
              <a:buAutoNum type="arabicPeriod"/>
            </a:pPr>
            <a:r>
              <a:rPr lang="ru-RU" sz="1600" dirty="0"/>
              <a:t>Ульчский район</a:t>
            </a:r>
          </a:p>
          <a:p>
            <a:endParaRPr lang="ru-RU" sz="160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FCEDA0F0-DDEF-4589-B3A5-FC29FC9417C3}"/>
              </a:ext>
            </a:extLst>
          </p:cNvPr>
          <p:cNvSpPr txBox="1">
            <a:spLocks/>
          </p:cNvSpPr>
          <p:nvPr/>
        </p:nvSpPr>
        <p:spPr>
          <a:xfrm>
            <a:off x="6461916" y="4647398"/>
            <a:ext cx="5199680" cy="118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/>
              <a:t>Ссылка для предоставлении информации: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3"/>
              </a:rPr>
              <a:t>https://forms.yandex.ru/u/658ce9025d2a061815e1f748/</a:t>
            </a:r>
            <a:r>
              <a:rPr lang="ru-RU" sz="1600" dirty="0"/>
              <a:t> </a:t>
            </a:r>
          </a:p>
          <a:p>
            <a:endParaRPr lang="ru-RU" sz="16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B6F64579-53DC-4765-B20F-E74CE46741CE}"/>
              </a:ext>
            </a:extLst>
          </p:cNvPr>
          <p:cNvSpPr txBox="1">
            <a:spLocks/>
          </p:cNvSpPr>
          <p:nvPr/>
        </p:nvSpPr>
        <p:spPr>
          <a:xfrm>
            <a:off x="5052935" y="5753819"/>
            <a:ext cx="5199680" cy="43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Срок сбора информации: до 31 января</a:t>
            </a:r>
            <a:endParaRPr lang="ru-RU" sz="1600" dirty="0">
              <a:solidFill>
                <a:srgbClr val="FF0000"/>
              </a:solidFill>
            </a:endParaRP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002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690847" y="1491078"/>
            <a:ext cx="6344508" cy="3145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Темы лекций: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«Достижения Хабаровского края»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«Россия в </a:t>
            </a:r>
            <a:r>
              <a:rPr lang="en-US" sz="1800" b="1" dirty="0"/>
              <a:t>XXI </a:t>
            </a:r>
            <a:r>
              <a:rPr lang="ru-RU" sz="1800" b="1" dirty="0"/>
              <a:t>веке»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«Реализация мастер-планов развития городов Хабаровска и Комсомольска-на-Амуре»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«Строительство образовательного кампуса </a:t>
            </a:r>
            <a:br>
              <a:rPr lang="ru-RU" sz="1800" b="1" dirty="0"/>
            </a:br>
            <a:r>
              <a:rPr lang="ru-RU" sz="1800" b="1" dirty="0"/>
              <a:t>в городе Хабаровске»</a:t>
            </a:r>
            <a:endParaRPr lang="ru-RU" sz="1800" b="1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Лекции от учителей по праздничным и памятным датам: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E2A134-BD9C-4B32-91AC-0D2CA48C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355" y="2303253"/>
            <a:ext cx="5040107" cy="430637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2057928" y="5142131"/>
            <a:ext cx="3371873" cy="87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Лекции могут проводиться как на своих классах, так и на других площадках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4906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303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Всероссийский чемпионат по игре «Что? Где? Когда?»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706" y="1310746"/>
            <a:ext cx="5376293" cy="2638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/>
              <a:t>Возраст: </a:t>
            </a:r>
            <a:r>
              <a:rPr lang="ru-RU" sz="2000" dirty="0"/>
              <a:t>5-11 классы</a:t>
            </a:r>
          </a:p>
          <a:p>
            <a:pPr marL="0" indent="0">
              <a:buNone/>
            </a:pPr>
            <a:r>
              <a:rPr lang="ru-RU" sz="2000" b="1" dirty="0"/>
              <a:t>Форма: </a:t>
            </a:r>
            <a:r>
              <a:rPr lang="ru-RU" sz="2000" dirty="0"/>
              <a:t>онлайн задания</a:t>
            </a:r>
          </a:p>
          <a:p>
            <a:pPr marL="0" indent="0">
              <a:buNone/>
            </a:pPr>
            <a:r>
              <a:rPr lang="ru-RU" sz="2000" b="1" dirty="0"/>
              <a:t>Целевой показатель для региона: </a:t>
            </a:r>
            <a:r>
              <a:rPr lang="ru-RU" sz="2000" dirty="0"/>
              <a:t>140 площадок</a:t>
            </a:r>
          </a:p>
          <a:p>
            <a:pPr marL="0" indent="0">
              <a:buNone/>
            </a:pPr>
            <a:r>
              <a:rPr lang="ru-RU" sz="2000" b="1" dirty="0"/>
              <a:t>Количество команд от площадки: </a:t>
            </a:r>
            <a:r>
              <a:rPr lang="ru-RU" sz="2000" dirty="0"/>
              <a:t>5-6 команд</a:t>
            </a:r>
          </a:p>
          <a:p>
            <a:pPr marL="0" indent="0">
              <a:buNone/>
            </a:pPr>
            <a:r>
              <a:rPr lang="ru-RU" sz="2000" b="1" dirty="0"/>
              <a:t>Количество членов команды: </a:t>
            </a:r>
            <a:r>
              <a:rPr lang="ru-RU" sz="2000" dirty="0"/>
              <a:t>до 6 человек</a:t>
            </a:r>
          </a:p>
          <a:p>
            <a:pPr marL="0" indent="0">
              <a:buNone/>
            </a:pPr>
            <a:r>
              <a:rPr lang="ru-RU" sz="2000" b="1" dirty="0"/>
              <a:t>Целевой показатель для муниципалитетов: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40% количества всех школ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03D0A0-D019-4544-A26C-94B5E6028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77" y="1177382"/>
            <a:ext cx="5880054" cy="27629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65F5C0-21D6-4403-86C2-9A6B11309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06" y="4028536"/>
            <a:ext cx="5034772" cy="27415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67E687-3DAD-480A-8931-B98CE4324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776" y="3948755"/>
            <a:ext cx="5240518" cy="27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002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ВКС-совещание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441702" y="1851767"/>
            <a:ext cx="11750298" cy="295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Необходимо присутствие всех муниципальных координаторов:</a:t>
            </a:r>
          </a:p>
          <a:p>
            <a:pPr marL="0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B050"/>
                </a:solidFill>
              </a:rPr>
              <a:t>Ссылка: </a:t>
            </a:r>
            <a:r>
              <a:rPr lang="en-US" sz="2400" b="1" dirty="0">
                <a:solidFill>
                  <a:srgbClr val="00B050"/>
                </a:solidFill>
                <a:hlinkClick r:id="rId3"/>
              </a:rPr>
              <a:t>https://sferum.ru/?call_link=0EF5Ak4yAIBQB7b_AzQOLYgZgtHUJIb-QK4goUiM1ss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Дата: 31 января 2024 г.</a:t>
            </a:r>
          </a:p>
          <a:p>
            <a:pPr marL="0" indent="0">
              <a:buNone/>
            </a:pPr>
            <a:r>
              <a:rPr lang="ru-RU" sz="2400" b="1" dirty="0"/>
              <a:t>Время: 15:00</a:t>
            </a:r>
          </a:p>
          <a:p>
            <a:pPr marL="0" indent="0">
              <a:buNone/>
            </a:pP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7922E9-FA6D-4D5F-9B9E-AB11C5F40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406" y="3514240"/>
            <a:ext cx="3036498" cy="3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002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/>
              <a:t>В протокол поручений: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904707" y="1201118"/>
            <a:ext cx="10692557" cy="5184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Руководителям управлений образования муниципалитетов:</a:t>
            </a:r>
          </a:p>
          <a:p>
            <a:pPr marL="457200" indent="-457200">
              <a:buAutoNum type="arabicPeriod"/>
            </a:pPr>
            <a:r>
              <a:rPr lang="ru-RU" sz="1800" b="1" dirty="0"/>
              <a:t>Разместить информацию о назначенных муниципальных координаторах в форму: </a:t>
            </a:r>
            <a:endParaRPr lang="en-US" sz="1800" b="1" dirty="0"/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	</a:t>
            </a:r>
            <a:r>
              <a:rPr lang="en-US" sz="1800" b="1" dirty="0">
                <a:solidFill>
                  <a:srgbClr val="FF0000"/>
                </a:solidFill>
                <a:hlinkClick r:id="rId3"/>
              </a:rPr>
              <a:t>https://forms.yandex.ru/u/658ce9025d2a061815e1f748/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b="1" dirty="0"/>
              <a:t>	Срок: до 31 января 2024 г.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Муниципальным координаторам: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800" b="1" dirty="0"/>
              <a:t>Разместить информацию о школьных ответственных по реализации проектов Российского общества «Знание» в форму: 	</a:t>
            </a:r>
            <a:r>
              <a:rPr lang="en-US" sz="1800" b="1" dirty="0">
                <a:solidFill>
                  <a:srgbClr val="FF0000"/>
                </a:solidFill>
                <a:hlinkClick r:id="rId4"/>
              </a:rPr>
              <a:t>https://forms.yandex.ru/u/658ce8a273cee717f36522ee/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b="1" dirty="0"/>
              <a:t>	Срок: до 9 февраля 2024 г.</a:t>
            </a: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1800" b="1" dirty="0"/>
              <a:t>Принимать 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r>
              <a:rPr lang="ru-RU" sz="1800" b="1" dirty="0"/>
              <a:t>Принять участие в ВКС-совещании: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	Ссылка: </a:t>
            </a:r>
            <a:r>
              <a:rPr lang="en-US" sz="1800" b="1" dirty="0">
                <a:solidFill>
                  <a:srgbClr val="00B050"/>
                </a:solidFill>
                <a:hlinkClick r:id="rId5"/>
              </a:rPr>
              <a:t>https://sferum.ru/?call_link=0EF5Ak4yAIBQB7b_AzQOLYgZgtHUJIb-QK4goUiM1ss</a:t>
            </a: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	Дата: 31 января 2024 года	Время: 15:00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Дата: 31 января 2024 г.</a:t>
            </a:r>
          </a:p>
          <a:p>
            <a:pPr marL="0" indent="0">
              <a:buNone/>
            </a:pPr>
            <a:r>
              <a:rPr lang="ru-RU" sz="1800" b="1" dirty="0"/>
              <a:t>Время: 15:00</a:t>
            </a: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311CB36-9192-40B5-8EF2-FE2596B7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9" y="0"/>
            <a:ext cx="4843463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00455D2-B787-4A91-B792-8809D8B2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8" y="0"/>
            <a:ext cx="518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9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6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Приглашаем Вас к членству </a:t>
            </a:r>
            <a:br>
              <a:rPr lang="ru-RU" dirty="0"/>
            </a:br>
            <a:r>
              <a:rPr lang="ru-RU" dirty="0"/>
              <a:t>в Хабаровском региональном отделении </a:t>
            </a:r>
            <a:br>
              <a:rPr lang="ru-RU" dirty="0"/>
            </a:br>
            <a:r>
              <a:rPr lang="ru-RU" dirty="0"/>
              <a:t>Российского общества «Знание»</a:t>
            </a:r>
          </a:p>
        </p:txBody>
      </p:sp>
      <p:pic>
        <p:nvPicPr>
          <p:cNvPr id="9218" name="Picture 2" descr="https://oonikifobr.68edu.ru/wp-content/uploads/2022/04/7d4d2df07ad13351ff308337941a4e7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2" y="495300"/>
            <a:ext cx="4968875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hlinkClick r:id="rId3"/>
              </a:rPr>
              <a:t>Подать заявку «Стать членом Российского общества «Знание»</a:t>
            </a:r>
            <a:endParaRPr lang="ru-RU" sz="2000" dirty="0"/>
          </a:p>
          <a:p>
            <a:pPr algn="ctr"/>
            <a:r>
              <a:rPr lang="en-US" sz="2000" b="1" dirty="0">
                <a:hlinkClick r:id="rId3"/>
              </a:rPr>
              <a:t>https://znanierussia.ru/become-member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1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845" y="236187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89703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229</Words>
  <Application>Microsoft Office PowerPoint</Application>
  <PresentationFormat>Широкоэкранный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Актуализация списка  муниципальных координаторов.  Реализация проектов в I квартале 2024 года  25 января 2024 г.</vt:lpstr>
      <vt:lpstr>Актуализация списка муниципальных координаторов</vt:lpstr>
      <vt:lpstr>Марафон лекций</vt:lpstr>
      <vt:lpstr>Всероссийский чемпионат по игре «Что? Где? Когда?»</vt:lpstr>
      <vt:lpstr>ВКС-совещание</vt:lpstr>
      <vt:lpstr>В протокол поручений:</vt:lpstr>
      <vt:lpstr>Презентация PowerPoint</vt:lpstr>
      <vt:lpstr>Приглашаем Вас к членству  в Хабаровском региональном отделении  Российского общества «Знание»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Володькин Евгений Геннадьевич</dc:creator>
  <cp:lastModifiedBy>Юлия Александровна Ярошенко</cp:lastModifiedBy>
  <cp:revision>183</cp:revision>
  <dcterms:created xsi:type="dcterms:W3CDTF">2023-05-22T08:19:40Z</dcterms:created>
  <dcterms:modified xsi:type="dcterms:W3CDTF">2024-03-05T01:24:24Z</dcterms:modified>
</cp:coreProperties>
</file>