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8" r:id="rId2"/>
    <p:sldId id="277" r:id="rId3"/>
    <p:sldId id="279" r:id="rId4"/>
    <p:sldId id="280" r:id="rId5"/>
  </p:sldIdLst>
  <p:sldSz cx="12192000" cy="6858000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B9"/>
    <a:srgbClr val="FF9900"/>
    <a:srgbClr val="F94917"/>
    <a:srgbClr val="FFB03B"/>
    <a:srgbClr val="000000"/>
    <a:srgbClr val="01A4B7"/>
    <a:srgbClr val="01CFE5"/>
    <a:srgbClr val="62BCDF"/>
    <a:srgbClr val="FF960D"/>
    <a:srgbClr val="FCC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47" autoAdjust="0"/>
    <p:restoredTop sz="92865" autoAdjust="0"/>
  </p:normalViewPr>
  <p:slideViewPr>
    <p:cSldViewPr snapToGrid="0">
      <p:cViewPr varScale="1">
        <p:scale>
          <a:sx n="108" d="100"/>
          <a:sy n="108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A35EC5-1B45-414E-87A7-775A165FC6F1}" type="doc">
      <dgm:prSet loTypeId="urn:microsoft.com/office/officeart/2005/8/layout/lProcess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59E267AE-C9C9-4E0B-974F-6BE6BAE31E8E}">
      <dgm:prSet phldrT="[Текст]" custT="1"/>
      <dgm:spPr/>
      <dgm:t>
        <a:bodyPr/>
        <a:lstStyle/>
        <a:p>
          <a:pPr>
            <a:lnSpc>
              <a:spcPct val="75000"/>
            </a:lnSpc>
          </a:pP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E37ADCE0-E6F6-45B4-AAE0-E0CF8DBF2D36}" type="parTrans" cxnId="{36B7047E-35D7-4A3A-B7C8-5C4A14C51E33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EB26B9DB-7071-432F-A060-8F9129A744FF}" type="sibTrans" cxnId="{36B7047E-35D7-4A3A-B7C8-5C4A14C51E33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57AD2BA2-E54C-4BEF-B67D-D037DD2D795A}">
      <dgm:prSet phldrT="[Текст]" custT="1"/>
      <dgm:spPr>
        <a:solidFill>
          <a:srgbClr val="CBECF3"/>
        </a:solidFill>
        <a:ln>
          <a:noFill/>
        </a:ln>
      </dgm:spPr>
      <dgm:t>
        <a:bodyPr/>
        <a:lstStyle/>
        <a:p>
          <a:pPr>
            <a:lnSpc>
              <a:spcPct val="75000"/>
            </a:lnSpc>
          </a:pP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Если организацией принято </a:t>
          </a:r>
          <a:r>
            <a:rPr lang="ru-RU" sz="1400" b="0" dirty="0" smtClean="0">
              <a:solidFill>
                <a:srgbClr val="C00000"/>
              </a:solidFill>
            </a:rPr>
            <a:t>решение о реализации </a:t>
          </a: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образовательных программ </a:t>
          </a:r>
          <a:r>
            <a:rPr lang="ru-RU" sz="1400" b="0" dirty="0" smtClean="0">
              <a:solidFill>
                <a:srgbClr val="C00000"/>
              </a:solidFill>
            </a:rPr>
            <a:t>с применением электронного обучения, дистанционных образовательных технологий </a:t>
          </a: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в следующем учебном году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FDECB67E-CB3C-4730-889B-ABC848885BBF}" type="parTrans" cxnId="{665FD8A9-D1B2-47F0-A947-5F24E418B1E5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A3D4A4FC-B6E3-4445-B8AC-88A9FDF84F40}" type="sibTrans" cxnId="{665FD8A9-D1B2-47F0-A947-5F24E418B1E5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A1151A1D-1AAC-4D54-96ED-C9382EDFD7EE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7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dirty="0" smtClean="0">
              <a:solidFill>
                <a:srgbClr val="C00000"/>
              </a:solidFill>
            </a:rPr>
            <a:t>не позднее 1 мая 2024 г.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49D78AA6-64C5-4A55-9EAA-440AE1C6A298}" type="parTrans" cxnId="{4628AC94-734A-44AE-A2C1-3DD5B5F86AF3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C9FFE2A0-455A-49E5-82C9-F1AE2787E67C}" type="sibTrans" cxnId="{4628AC94-734A-44AE-A2C1-3DD5B5F86AF3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8C799D45-7058-4315-B199-B335A4E5F4AC}">
      <dgm:prSet phldrT="[Текст]" custT="1"/>
      <dgm:spPr/>
      <dgm:t>
        <a:bodyPr/>
        <a:lstStyle/>
        <a:p>
          <a:pPr>
            <a:lnSpc>
              <a:spcPct val="75000"/>
            </a:lnSpc>
          </a:pP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Разместить информацию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в открытом доступе на официальном сайте образовательной организации в сети "Интернет"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(пункт 11 правил)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A592C5A8-8752-40E5-B000-043332AD574B}" type="parTrans" cxnId="{767BECC1-BD1B-4880-AF60-310F882EBD80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1C4ADCEB-6000-4A91-9821-9E40DACD3651}" type="sibTrans" cxnId="{767BECC1-BD1B-4880-AF60-310F882EBD80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40811437-2D11-4454-A634-A89E92C2B596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7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dirty="0" smtClean="0">
              <a:solidFill>
                <a:srgbClr val="C00000"/>
              </a:solidFill>
            </a:rPr>
            <a:t>в срок до 22 апреля 2024 г.</a:t>
          </a:r>
          <a:endParaRPr lang="ru-RU" sz="1600" b="0" dirty="0">
            <a:solidFill>
              <a:srgbClr val="C00000"/>
            </a:solidFill>
          </a:endParaRPr>
        </a:p>
      </dgm:t>
    </dgm:pt>
    <dgm:pt modelId="{3689E83C-7DC8-47F4-B555-5645A6CDE4A6}" type="parTrans" cxnId="{ECB48A7B-7D6E-47EE-B9FC-409E396F0E1B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E1C26E26-8CAB-4716-AFFE-465428181C99}" type="sibTrans" cxnId="{ECB48A7B-7D6E-47EE-B9FC-409E396F0E1B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5F8BE485-8A5F-411A-8383-888DC77C4AA9}">
      <dgm:prSet phldrT="[Текст]" custT="1"/>
      <dgm:spPr/>
      <dgm:t>
        <a:bodyPr/>
        <a:lstStyle/>
        <a:p>
          <a:pPr>
            <a:lnSpc>
              <a:spcPct val="75000"/>
            </a:lnSpc>
          </a:pP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Направить в министерство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реестр ссылок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подведомственных организаций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на размещенную информацию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F99A601A-0BCE-41D0-87BC-CDCEEE4D750C}" type="parTrans" cxnId="{AC3B333A-5197-4A69-96FC-E00DB22EA342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291921C8-0993-4F4D-8AFB-3488C6EA3ADD}" type="sibTrans" cxnId="{AC3B333A-5197-4A69-96FC-E00DB22EA342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EC8A2CA4-4BF9-447C-80F6-56381BED860B}" type="pres">
      <dgm:prSet presAssocID="{C9A35EC5-1B45-414E-87A7-775A165FC6F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30AF31-24F1-4C9F-B581-649F564370A0}" type="pres">
      <dgm:prSet presAssocID="{59E267AE-C9C9-4E0B-974F-6BE6BAE31E8E}" presName="compNode" presStyleCnt="0"/>
      <dgm:spPr/>
    </dgm:pt>
    <dgm:pt modelId="{C0266BD1-EE86-4154-B701-AB52E2516DE8}" type="pres">
      <dgm:prSet presAssocID="{59E267AE-C9C9-4E0B-974F-6BE6BAE31E8E}" presName="aNode" presStyleLbl="bgShp" presStyleIdx="0" presStyleCnt="3" custLinFactNeighborX="-38" custLinFactNeighborY="26768"/>
      <dgm:spPr/>
      <dgm:t>
        <a:bodyPr/>
        <a:lstStyle/>
        <a:p>
          <a:endParaRPr lang="ru-RU"/>
        </a:p>
      </dgm:t>
    </dgm:pt>
    <dgm:pt modelId="{FC74BB26-6468-43CD-BE1A-293B17915E6F}" type="pres">
      <dgm:prSet presAssocID="{59E267AE-C9C9-4E0B-974F-6BE6BAE31E8E}" presName="textNode" presStyleLbl="bgShp" presStyleIdx="0" presStyleCnt="3"/>
      <dgm:spPr/>
      <dgm:t>
        <a:bodyPr/>
        <a:lstStyle/>
        <a:p>
          <a:endParaRPr lang="ru-RU"/>
        </a:p>
      </dgm:t>
    </dgm:pt>
    <dgm:pt modelId="{A8D33BEA-714A-4CCB-9392-2DC25B35DB75}" type="pres">
      <dgm:prSet presAssocID="{59E267AE-C9C9-4E0B-974F-6BE6BAE31E8E}" presName="compChildNode" presStyleCnt="0"/>
      <dgm:spPr/>
    </dgm:pt>
    <dgm:pt modelId="{3399C9F7-8088-45CE-928F-EDF5DD68B2D8}" type="pres">
      <dgm:prSet presAssocID="{59E267AE-C9C9-4E0B-974F-6BE6BAE31E8E}" presName="theInnerList" presStyleCnt="0"/>
      <dgm:spPr/>
    </dgm:pt>
    <dgm:pt modelId="{65C79159-043E-41B1-AFE9-420A2A001B40}" type="pres">
      <dgm:prSet presAssocID="{57AD2BA2-E54C-4BEF-B67D-D037DD2D795A}" presName="childNode" presStyleLbl="node1" presStyleIdx="0" presStyleCnt="3" custScaleX="109160" custScaleY="126354" custLinFactNeighborY="-223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7E09C3-2022-4AEB-BB4A-DCA6A3859766}" type="pres">
      <dgm:prSet presAssocID="{59E267AE-C9C9-4E0B-974F-6BE6BAE31E8E}" presName="aSpace" presStyleCnt="0"/>
      <dgm:spPr/>
    </dgm:pt>
    <dgm:pt modelId="{B1B74BC0-4D9C-43AB-8772-69A592850A0B}" type="pres">
      <dgm:prSet presAssocID="{A1151A1D-1AAC-4D54-96ED-C9382EDFD7EE}" presName="compNode" presStyleCnt="0"/>
      <dgm:spPr/>
    </dgm:pt>
    <dgm:pt modelId="{8F725DDF-D7DC-4E37-B5C8-4A2F8428665D}" type="pres">
      <dgm:prSet presAssocID="{A1151A1D-1AAC-4D54-96ED-C9382EDFD7EE}" presName="aNode" presStyleLbl="bgShp" presStyleIdx="1" presStyleCnt="3"/>
      <dgm:spPr/>
      <dgm:t>
        <a:bodyPr/>
        <a:lstStyle/>
        <a:p>
          <a:endParaRPr lang="ru-RU"/>
        </a:p>
      </dgm:t>
    </dgm:pt>
    <dgm:pt modelId="{15403CF9-7CB8-4605-9AEB-B594C6C311BF}" type="pres">
      <dgm:prSet presAssocID="{A1151A1D-1AAC-4D54-96ED-C9382EDFD7EE}" presName="textNode" presStyleLbl="bgShp" presStyleIdx="1" presStyleCnt="3"/>
      <dgm:spPr/>
      <dgm:t>
        <a:bodyPr/>
        <a:lstStyle/>
        <a:p>
          <a:endParaRPr lang="ru-RU"/>
        </a:p>
      </dgm:t>
    </dgm:pt>
    <dgm:pt modelId="{6A854291-B31A-4E08-ADF7-5B1C289CEEF8}" type="pres">
      <dgm:prSet presAssocID="{A1151A1D-1AAC-4D54-96ED-C9382EDFD7EE}" presName="compChildNode" presStyleCnt="0"/>
      <dgm:spPr/>
    </dgm:pt>
    <dgm:pt modelId="{AFF20056-104E-45F7-BA0D-CA69F31B76B6}" type="pres">
      <dgm:prSet presAssocID="{A1151A1D-1AAC-4D54-96ED-C9382EDFD7EE}" presName="theInnerList" presStyleCnt="0"/>
      <dgm:spPr/>
    </dgm:pt>
    <dgm:pt modelId="{A1ADDF86-2723-43F5-A50C-5E6545BEF4F0}" type="pres">
      <dgm:prSet presAssocID="{8C799D45-7058-4315-B199-B335A4E5F4AC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27D18-87F1-4A02-98AF-57A653ABAD4F}" type="pres">
      <dgm:prSet presAssocID="{A1151A1D-1AAC-4D54-96ED-C9382EDFD7EE}" presName="aSpace" presStyleCnt="0"/>
      <dgm:spPr/>
    </dgm:pt>
    <dgm:pt modelId="{42B2508F-B382-42A3-A936-E2818EF2DFC2}" type="pres">
      <dgm:prSet presAssocID="{40811437-2D11-4454-A634-A89E92C2B596}" presName="compNode" presStyleCnt="0"/>
      <dgm:spPr/>
    </dgm:pt>
    <dgm:pt modelId="{B4D08B68-C277-46A0-9D58-D63EE4EF979A}" type="pres">
      <dgm:prSet presAssocID="{40811437-2D11-4454-A634-A89E92C2B596}" presName="aNode" presStyleLbl="bgShp" presStyleIdx="2" presStyleCnt="3"/>
      <dgm:spPr/>
      <dgm:t>
        <a:bodyPr/>
        <a:lstStyle/>
        <a:p>
          <a:endParaRPr lang="ru-RU"/>
        </a:p>
      </dgm:t>
    </dgm:pt>
    <dgm:pt modelId="{D706D10D-F4B2-45E4-9143-DC770661C347}" type="pres">
      <dgm:prSet presAssocID="{40811437-2D11-4454-A634-A89E92C2B596}" presName="textNode" presStyleLbl="bgShp" presStyleIdx="2" presStyleCnt="3"/>
      <dgm:spPr/>
      <dgm:t>
        <a:bodyPr/>
        <a:lstStyle/>
        <a:p>
          <a:endParaRPr lang="ru-RU"/>
        </a:p>
      </dgm:t>
    </dgm:pt>
    <dgm:pt modelId="{7EA136FB-039B-435E-AEFA-6C16BB9808C6}" type="pres">
      <dgm:prSet presAssocID="{40811437-2D11-4454-A634-A89E92C2B596}" presName="compChildNode" presStyleCnt="0"/>
      <dgm:spPr/>
    </dgm:pt>
    <dgm:pt modelId="{DED57E49-4276-4889-BDFA-D6809BBD4282}" type="pres">
      <dgm:prSet presAssocID="{40811437-2D11-4454-A634-A89E92C2B596}" presName="theInnerList" presStyleCnt="0"/>
      <dgm:spPr/>
    </dgm:pt>
    <dgm:pt modelId="{2F9C2BFB-80CD-44BD-ABEA-C8B0D98FCFFE}" type="pres">
      <dgm:prSet presAssocID="{5F8BE485-8A5F-411A-8383-888DC77C4AA9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7BECC1-BD1B-4880-AF60-310F882EBD80}" srcId="{A1151A1D-1AAC-4D54-96ED-C9382EDFD7EE}" destId="{8C799D45-7058-4315-B199-B335A4E5F4AC}" srcOrd="0" destOrd="0" parTransId="{A592C5A8-8752-40E5-B000-043332AD574B}" sibTransId="{1C4ADCEB-6000-4A91-9821-9E40DACD3651}"/>
    <dgm:cxn modelId="{1A36C455-4FE4-472C-9189-18B29023AC06}" type="presOf" srcId="{5F8BE485-8A5F-411A-8383-888DC77C4AA9}" destId="{2F9C2BFB-80CD-44BD-ABEA-C8B0D98FCFFE}" srcOrd="0" destOrd="0" presId="urn:microsoft.com/office/officeart/2005/8/layout/lProcess2"/>
    <dgm:cxn modelId="{38B12576-EE5E-4B4F-9E76-F8DE049DCD1A}" type="presOf" srcId="{59E267AE-C9C9-4E0B-974F-6BE6BAE31E8E}" destId="{C0266BD1-EE86-4154-B701-AB52E2516DE8}" srcOrd="0" destOrd="0" presId="urn:microsoft.com/office/officeart/2005/8/layout/lProcess2"/>
    <dgm:cxn modelId="{DA1D52CD-AFCB-4355-AB1F-7ECD3C5D39FB}" type="presOf" srcId="{8C799D45-7058-4315-B199-B335A4E5F4AC}" destId="{A1ADDF86-2723-43F5-A50C-5E6545BEF4F0}" srcOrd="0" destOrd="0" presId="urn:microsoft.com/office/officeart/2005/8/layout/lProcess2"/>
    <dgm:cxn modelId="{4628AC94-734A-44AE-A2C1-3DD5B5F86AF3}" srcId="{C9A35EC5-1B45-414E-87A7-775A165FC6F1}" destId="{A1151A1D-1AAC-4D54-96ED-C9382EDFD7EE}" srcOrd="1" destOrd="0" parTransId="{49D78AA6-64C5-4A55-9EAA-440AE1C6A298}" sibTransId="{C9FFE2A0-455A-49E5-82C9-F1AE2787E67C}"/>
    <dgm:cxn modelId="{ECB48A7B-7D6E-47EE-B9FC-409E396F0E1B}" srcId="{C9A35EC5-1B45-414E-87A7-775A165FC6F1}" destId="{40811437-2D11-4454-A634-A89E92C2B596}" srcOrd="2" destOrd="0" parTransId="{3689E83C-7DC8-47F4-B555-5645A6CDE4A6}" sibTransId="{E1C26E26-8CAB-4716-AFFE-465428181C99}"/>
    <dgm:cxn modelId="{AC3B333A-5197-4A69-96FC-E00DB22EA342}" srcId="{40811437-2D11-4454-A634-A89E92C2B596}" destId="{5F8BE485-8A5F-411A-8383-888DC77C4AA9}" srcOrd="0" destOrd="0" parTransId="{F99A601A-0BCE-41D0-87BC-CDCEEE4D750C}" sibTransId="{291921C8-0993-4F4D-8AFB-3488C6EA3ADD}"/>
    <dgm:cxn modelId="{2EE9FAD6-C4FF-4D84-B98B-C77DB3BABD9D}" type="presOf" srcId="{40811437-2D11-4454-A634-A89E92C2B596}" destId="{B4D08B68-C277-46A0-9D58-D63EE4EF979A}" srcOrd="0" destOrd="0" presId="urn:microsoft.com/office/officeart/2005/8/layout/lProcess2"/>
    <dgm:cxn modelId="{C80EA1FE-F2C1-4305-ADA6-D888B9720860}" type="presOf" srcId="{57AD2BA2-E54C-4BEF-B67D-D037DD2D795A}" destId="{65C79159-043E-41B1-AFE9-420A2A001B40}" srcOrd="0" destOrd="0" presId="urn:microsoft.com/office/officeart/2005/8/layout/lProcess2"/>
    <dgm:cxn modelId="{0EC26A00-A5A0-4272-8B59-B0D6D8C71C31}" type="presOf" srcId="{C9A35EC5-1B45-414E-87A7-775A165FC6F1}" destId="{EC8A2CA4-4BF9-447C-80F6-56381BED860B}" srcOrd="0" destOrd="0" presId="urn:microsoft.com/office/officeart/2005/8/layout/lProcess2"/>
    <dgm:cxn modelId="{56822158-8969-4D1E-8CD1-B44455DDA4B2}" type="presOf" srcId="{59E267AE-C9C9-4E0B-974F-6BE6BAE31E8E}" destId="{FC74BB26-6468-43CD-BE1A-293B17915E6F}" srcOrd="1" destOrd="0" presId="urn:microsoft.com/office/officeart/2005/8/layout/lProcess2"/>
    <dgm:cxn modelId="{7C5328D0-C3B7-46F7-92B9-546A7D59B948}" type="presOf" srcId="{40811437-2D11-4454-A634-A89E92C2B596}" destId="{D706D10D-F4B2-45E4-9143-DC770661C347}" srcOrd="1" destOrd="0" presId="urn:microsoft.com/office/officeart/2005/8/layout/lProcess2"/>
    <dgm:cxn modelId="{4F0F4863-7F62-494C-A6B5-877D657FF15B}" type="presOf" srcId="{A1151A1D-1AAC-4D54-96ED-C9382EDFD7EE}" destId="{8F725DDF-D7DC-4E37-B5C8-4A2F8428665D}" srcOrd="0" destOrd="0" presId="urn:microsoft.com/office/officeart/2005/8/layout/lProcess2"/>
    <dgm:cxn modelId="{36B7047E-35D7-4A3A-B7C8-5C4A14C51E33}" srcId="{C9A35EC5-1B45-414E-87A7-775A165FC6F1}" destId="{59E267AE-C9C9-4E0B-974F-6BE6BAE31E8E}" srcOrd="0" destOrd="0" parTransId="{E37ADCE0-E6F6-45B4-AAE0-E0CF8DBF2D36}" sibTransId="{EB26B9DB-7071-432F-A060-8F9129A744FF}"/>
    <dgm:cxn modelId="{E44D5BE1-A715-4757-9B48-8179AE761912}" type="presOf" srcId="{A1151A1D-1AAC-4D54-96ED-C9382EDFD7EE}" destId="{15403CF9-7CB8-4605-9AEB-B594C6C311BF}" srcOrd="1" destOrd="0" presId="urn:microsoft.com/office/officeart/2005/8/layout/lProcess2"/>
    <dgm:cxn modelId="{665FD8A9-D1B2-47F0-A947-5F24E418B1E5}" srcId="{59E267AE-C9C9-4E0B-974F-6BE6BAE31E8E}" destId="{57AD2BA2-E54C-4BEF-B67D-D037DD2D795A}" srcOrd="0" destOrd="0" parTransId="{FDECB67E-CB3C-4730-889B-ABC848885BBF}" sibTransId="{A3D4A4FC-B6E3-4445-B8AC-88A9FDF84F40}"/>
    <dgm:cxn modelId="{85340654-34AD-4CBC-B484-BA8B43BCFB64}" type="presParOf" srcId="{EC8A2CA4-4BF9-447C-80F6-56381BED860B}" destId="{7630AF31-24F1-4C9F-B581-649F564370A0}" srcOrd="0" destOrd="0" presId="urn:microsoft.com/office/officeart/2005/8/layout/lProcess2"/>
    <dgm:cxn modelId="{A6CD0681-9036-468A-9F2C-16D2C2017F36}" type="presParOf" srcId="{7630AF31-24F1-4C9F-B581-649F564370A0}" destId="{C0266BD1-EE86-4154-B701-AB52E2516DE8}" srcOrd="0" destOrd="0" presId="urn:microsoft.com/office/officeart/2005/8/layout/lProcess2"/>
    <dgm:cxn modelId="{2C3AA667-9E72-4B75-BF34-2E39A1A509AD}" type="presParOf" srcId="{7630AF31-24F1-4C9F-B581-649F564370A0}" destId="{FC74BB26-6468-43CD-BE1A-293B17915E6F}" srcOrd="1" destOrd="0" presId="urn:microsoft.com/office/officeart/2005/8/layout/lProcess2"/>
    <dgm:cxn modelId="{FE0A7C38-A611-428B-93AD-10CA0E69672A}" type="presParOf" srcId="{7630AF31-24F1-4C9F-B581-649F564370A0}" destId="{A8D33BEA-714A-4CCB-9392-2DC25B35DB75}" srcOrd="2" destOrd="0" presId="urn:microsoft.com/office/officeart/2005/8/layout/lProcess2"/>
    <dgm:cxn modelId="{389E3209-9633-4DD4-9B84-276FEAC98A2A}" type="presParOf" srcId="{A8D33BEA-714A-4CCB-9392-2DC25B35DB75}" destId="{3399C9F7-8088-45CE-928F-EDF5DD68B2D8}" srcOrd="0" destOrd="0" presId="urn:microsoft.com/office/officeart/2005/8/layout/lProcess2"/>
    <dgm:cxn modelId="{E05F9C74-1332-42F3-B906-38CDD7185EA6}" type="presParOf" srcId="{3399C9F7-8088-45CE-928F-EDF5DD68B2D8}" destId="{65C79159-043E-41B1-AFE9-420A2A001B40}" srcOrd="0" destOrd="0" presId="urn:microsoft.com/office/officeart/2005/8/layout/lProcess2"/>
    <dgm:cxn modelId="{8CC21F2A-B0C1-457F-80F6-1E6418B4E8CB}" type="presParOf" srcId="{EC8A2CA4-4BF9-447C-80F6-56381BED860B}" destId="{4E7E09C3-2022-4AEB-BB4A-DCA6A3859766}" srcOrd="1" destOrd="0" presId="urn:microsoft.com/office/officeart/2005/8/layout/lProcess2"/>
    <dgm:cxn modelId="{4A92701A-3FAC-4B85-9CA8-1769902B92A7}" type="presParOf" srcId="{EC8A2CA4-4BF9-447C-80F6-56381BED860B}" destId="{B1B74BC0-4D9C-43AB-8772-69A592850A0B}" srcOrd="2" destOrd="0" presId="urn:microsoft.com/office/officeart/2005/8/layout/lProcess2"/>
    <dgm:cxn modelId="{B1916A9F-0F3F-4280-89A5-24C654112957}" type="presParOf" srcId="{B1B74BC0-4D9C-43AB-8772-69A592850A0B}" destId="{8F725DDF-D7DC-4E37-B5C8-4A2F8428665D}" srcOrd="0" destOrd="0" presId="urn:microsoft.com/office/officeart/2005/8/layout/lProcess2"/>
    <dgm:cxn modelId="{B1AE59FA-2C87-4685-9780-AEA5410045D8}" type="presParOf" srcId="{B1B74BC0-4D9C-43AB-8772-69A592850A0B}" destId="{15403CF9-7CB8-4605-9AEB-B594C6C311BF}" srcOrd="1" destOrd="0" presId="urn:microsoft.com/office/officeart/2005/8/layout/lProcess2"/>
    <dgm:cxn modelId="{2B6392CA-0DAD-4D94-B7A8-113270CA61B4}" type="presParOf" srcId="{B1B74BC0-4D9C-43AB-8772-69A592850A0B}" destId="{6A854291-B31A-4E08-ADF7-5B1C289CEEF8}" srcOrd="2" destOrd="0" presId="urn:microsoft.com/office/officeart/2005/8/layout/lProcess2"/>
    <dgm:cxn modelId="{7ACD38F8-5FDB-4015-B7C3-B45D615AAE3F}" type="presParOf" srcId="{6A854291-B31A-4E08-ADF7-5B1C289CEEF8}" destId="{AFF20056-104E-45F7-BA0D-CA69F31B76B6}" srcOrd="0" destOrd="0" presId="urn:microsoft.com/office/officeart/2005/8/layout/lProcess2"/>
    <dgm:cxn modelId="{FD70D9C4-E28E-4933-AE6F-95D64A8E52E8}" type="presParOf" srcId="{AFF20056-104E-45F7-BA0D-CA69F31B76B6}" destId="{A1ADDF86-2723-43F5-A50C-5E6545BEF4F0}" srcOrd="0" destOrd="0" presId="urn:microsoft.com/office/officeart/2005/8/layout/lProcess2"/>
    <dgm:cxn modelId="{A457CFF1-953C-48F6-920A-3E44CC09E166}" type="presParOf" srcId="{EC8A2CA4-4BF9-447C-80F6-56381BED860B}" destId="{05227D18-87F1-4A02-98AF-57A653ABAD4F}" srcOrd="3" destOrd="0" presId="urn:microsoft.com/office/officeart/2005/8/layout/lProcess2"/>
    <dgm:cxn modelId="{5254FC52-4F0F-4F78-B4A1-62400F88597E}" type="presParOf" srcId="{EC8A2CA4-4BF9-447C-80F6-56381BED860B}" destId="{42B2508F-B382-42A3-A936-E2818EF2DFC2}" srcOrd="4" destOrd="0" presId="urn:microsoft.com/office/officeart/2005/8/layout/lProcess2"/>
    <dgm:cxn modelId="{249B79B5-C3E0-4765-8860-D04558D18D7B}" type="presParOf" srcId="{42B2508F-B382-42A3-A936-E2818EF2DFC2}" destId="{B4D08B68-C277-46A0-9D58-D63EE4EF979A}" srcOrd="0" destOrd="0" presId="urn:microsoft.com/office/officeart/2005/8/layout/lProcess2"/>
    <dgm:cxn modelId="{7A85DB60-A2D8-4BDE-964D-8B62E8946364}" type="presParOf" srcId="{42B2508F-B382-42A3-A936-E2818EF2DFC2}" destId="{D706D10D-F4B2-45E4-9143-DC770661C347}" srcOrd="1" destOrd="0" presId="urn:microsoft.com/office/officeart/2005/8/layout/lProcess2"/>
    <dgm:cxn modelId="{3CB058CE-EE3B-422B-87F0-B6BE99BBCA9B}" type="presParOf" srcId="{42B2508F-B382-42A3-A936-E2818EF2DFC2}" destId="{7EA136FB-039B-435E-AEFA-6C16BB9808C6}" srcOrd="2" destOrd="0" presId="urn:microsoft.com/office/officeart/2005/8/layout/lProcess2"/>
    <dgm:cxn modelId="{63B62892-FA3D-4A69-A8EE-5162C558CBB7}" type="presParOf" srcId="{7EA136FB-039B-435E-AEFA-6C16BB9808C6}" destId="{DED57E49-4276-4889-BDFA-D6809BBD4282}" srcOrd="0" destOrd="0" presId="urn:microsoft.com/office/officeart/2005/8/layout/lProcess2"/>
    <dgm:cxn modelId="{781F1317-207F-4FE2-9438-50D98B15CA6E}" type="presParOf" srcId="{DED57E49-4276-4889-BDFA-D6809BBD4282}" destId="{2F9C2BFB-80CD-44BD-ABEA-C8B0D98FCFF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A35EC5-1B45-414E-87A7-775A165FC6F1}" type="doc">
      <dgm:prSet loTypeId="urn:microsoft.com/office/officeart/2005/8/layout/lProcess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59E267AE-C9C9-4E0B-974F-6BE6BAE31E8E}">
      <dgm:prSet phldrT="[Текст]" custT="1"/>
      <dgm:spPr/>
      <dgm:t>
        <a:bodyPr/>
        <a:lstStyle/>
        <a:p>
          <a:pPr>
            <a:lnSpc>
              <a:spcPct val="75000"/>
            </a:lnSpc>
          </a:pP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E37ADCE0-E6F6-45B4-AAE0-E0CF8DBF2D36}" type="parTrans" cxnId="{36B7047E-35D7-4A3A-B7C8-5C4A14C51E33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EB26B9DB-7071-432F-A060-8F9129A744FF}" type="sibTrans" cxnId="{36B7047E-35D7-4A3A-B7C8-5C4A14C51E33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57AD2BA2-E54C-4BEF-B67D-D037DD2D795A}">
      <dgm:prSet phldrT="[Текст]" custT="1"/>
      <dgm:spPr>
        <a:solidFill>
          <a:srgbClr val="CBECF3"/>
        </a:solidFill>
        <a:ln>
          <a:noFill/>
        </a:ln>
      </dgm:spPr>
      <dgm:t>
        <a:bodyPr/>
        <a:lstStyle/>
        <a:p>
          <a:pPr>
            <a:lnSpc>
              <a:spcPct val="75000"/>
            </a:lnSpc>
          </a:pPr>
          <a:endParaRPr lang="ru-RU" sz="1400" b="0" dirty="0" smtClean="0">
            <a:solidFill>
              <a:schemeClr val="tx1">
                <a:lumMod val="75000"/>
              </a:schemeClr>
            </a:solidFill>
          </a:endParaRPr>
        </a:p>
        <a:p>
          <a:pPr>
            <a:lnSpc>
              <a:spcPct val="75000"/>
            </a:lnSpc>
          </a:pP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Если организацией принято </a:t>
          </a:r>
          <a:r>
            <a:rPr lang="ru-RU" sz="1400" b="0" dirty="0" smtClean="0">
              <a:solidFill>
                <a:srgbClr val="C00000"/>
              </a:solidFill>
            </a:rPr>
            <a:t>решение о применении сервисов </a:t>
          </a: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для взаимодействия преподавателей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с обучающимися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и законными представителями 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FDECB67E-CB3C-4730-889B-ABC848885BBF}" type="parTrans" cxnId="{665FD8A9-D1B2-47F0-A947-5F24E418B1E5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A3D4A4FC-B6E3-4445-B8AC-88A9FDF84F40}" type="sibTrans" cxnId="{665FD8A9-D1B2-47F0-A947-5F24E418B1E5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A1151A1D-1AAC-4D54-96ED-C9382EDFD7EE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7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b="0" dirty="0" smtClean="0">
              <a:solidFill>
                <a:srgbClr val="C00000"/>
              </a:solidFill>
            </a:rPr>
            <a:t>не позднее 1 сентября 2024 г.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49D78AA6-64C5-4A55-9EAA-440AE1C6A298}" type="parTrans" cxnId="{4628AC94-734A-44AE-A2C1-3DD5B5F86AF3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C9FFE2A0-455A-49E5-82C9-F1AE2787E67C}" type="sibTrans" cxnId="{4628AC94-734A-44AE-A2C1-3DD5B5F86AF3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8C799D45-7058-4315-B199-B335A4E5F4AC}">
      <dgm:prSet phldrT="[Текст]" custT="1"/>
      <dgm:spPr/>
      <dgm:t>
        <a:bodyPr/>
        <a:lstStyle/>
        <a:p>
          <a:pPr>
            <a:lnSpc>
              <a:spcPct val="75000"/>
            </a:lnSpc>
          </a:pP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Разместить информацию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в открытом доступе на официальном сайте образовательной организации в сети "Интернет"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A592C5A8-8752-40E5-B000-043332AD574B}" type="parTrans" cxnId="{767BECC1-BD1B-4880-AF60-310F882EBD80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1C4ADCEB-6000-4A91-9821-9E40DACD3651}" type="sibTrans" cxnId="{767BECC1-BD1B-4880-AF60-310F882EBD80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40811437-2D11-4454-A634-A89E92C2B596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75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dirty="0" smtClean="0">
              <a:solidFill>
                <a:srgbClr val="C00000"/>
              </a:solidFill>
            </a:rPr>
            <a:t>в срок до 26 августа 2024 г.</a:t>
          </a:r>
          <a:endParaRPr lang="ru-RU" sz="1600" b="0" dirty="0">
            <a:solidFill>
              <a:srgbClr val="C00000"/>
            </a:solidFill>
          </a:endParaRPr>
        </a:p>
      </dgm:t>
    </dgm:pt>
    <dgm:pt modelId="{3689E83C-7DC8-47F4-B555-5645A6CDE4A6}" type="parTrans" cxnId="{ECB48A7B-7D6E-47EE-B9FC-409E396F0E1B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E1C26E26-8CAB-4716-AFFE-465428181C99}" type="sibTrans" cxnId="{ECB48A7B-7D6E-47EE-B9FC-409E396F0E1B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5F8BE485-8A5F-411A-8383-888DC77C4AA9}">
      <dgm:prSet phldrT="[Текст]" custT="1"/>
      <dgm:spPr/>
      <dgm:t>
        <a:bodyPr/>
        <a:lstStyle/>
        <a:p>
          <a:pPr>
            <a:lnSpc>
              <a:spcPct val="75000"/>
            </a:lnSpc>
          </a:pP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Направить в министерство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реестр ссылок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подведомственных организаций </a:t>
          </a:r>
          <a:br>
            <a:rPr lang="ru-RU" sz="14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400" b="0" dirty="0" smtClean="0">
              <a:solidFill>
                <a:schemeClr val="tx1">
                  <a:lumMod val="75000"/>
                </a:schemeClr>
              </a:solidFill>
            </a:rPr>
            <a:t>на размещенную информацию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F99A601A-0BCE-41D0-87BC-CDCEEE4D750C}" type="parTrans" cxnId="{AC3B333A-5197-4A69-96FC-E00DB22EA342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291921C8-0993-4F4D-8AFB-3488C6EA3ADD}" type="sibTrans" cxnId="{AC3B333A-5197-4A69-96FC-E00DB22EA342}">
      <dgm:prSet/>
      <dgm:spPr/>
      <dgm:t>
        <a:bodyPr/>
        <a:lstStyle/>
        <a:p>
          <a:pPr>
            <a:lnSpc>
              <a:spcPct val="75000"/>
            </a:lnSpc>
          </a:pPr>
          <a:endParaRPr lang="ru-RU" sz="1400" b="0">
            <a:solidFill>
              <a:schemeClr val="tx1">
                <a:lumMod val="75000"/>
              </a:schemeClr>
            </a:solidFill>
          </a:endParaRPr>
        </a:p>
      </dgm:t>
    </dgm:pt>
    <dgm:pt modelId="{27E65187-A797-4A3E-87DE-854E0C4A033C}">
      <dgm:prSet phldrT="[Текст]" custT="1"/>
      <dgm:spPr>
        <a:solidFill>
          <a:srgbClr val="CBECF3"/>
        </a:solidFill>
        <a:ln>
          <a:noFill/>
        </a:ln>
      </dgm:spPr>
      <dgm:t>
        <a:bodyPr/>
        <a:lstStyle/>
        <a:p>
          <a:pPr>
            <a:lnSpc>
              <a:spcPct val="75000"/>
            </a:lnSpc>
          </a:pPr>
          <a:r>
            <a:rPr lang="ru-RU" sz="1400" b="0" dirty="0" smtClean="0"/>
            <a:t> </a:t>
          </a:r>
          <a:endParaRPr lang="ru-RU" sz="1400" b="0" dirty="0">
            <a:solidFill>
              <a:schemeClr val="tx1">
                <a:lumMod val="75000"/>
              </a:schemeClr>
            </a:solidFill>
          </a:endParaRPr>
        </a:p>
      </dgm:t>
    </dgm:pt>
    <dgm:pt modelId="{E096CCF2-0476-487A-9685-2DB706132C43}" type="parTrans" cxnId="{D917DE5E-9A24-474A-86DB-79BD33E23D89}">
      <dgm:prSet/>
      <dgm:spPr/>
      <dgm:t>
        <a:bodyPr/>
        <a:lstStyle/>
        <a:p>
          <a:endParaRPr lang="ru-RU" sz="1400" b="0"/>
        </a:p>
      </dgm:t>
    </dgm:pt>
    <dgm:pt modelId="{0A869A85-1AA7-4E21-A880-1D7C6A8329C7}" type="sibTrans" cxnId="{D917DE5E-9A24-474A-86DB-79BD33E23D89}">
      <dgm:prSet/>
      <dgm:spPr/>
      <dgm:t>
        <a:bodyPr/>
        <a:lstStyle/>
        <a:p>
          <a:endParaRPr lang="ru-RU" sz="1400" b="0"/>
        </a:p>
      </dgm:t>
    </dgm:pt>
    <dgm:pt modelId="{F4D9F93B-94F9-4D6E-B650-2B4092DE4CB3}">
      <dgm:prSet phldrT="[Текст]" custT="1"/>
      <dgm:spPr>
        <a:solidFill>
          <a:srgbClr val="CBECF3"/>
        </a:solidFill>
        <a:ln>
          <a:noFill/>
        </a:ln>
      </dgm:spPr>
      <dgm:t>
        <a:bodyPr/>
        <a:lstStyle/>
        <a:p>
          <a:pPr>
            <a:lnSpc>
              <a:spcPct val="75000"/>
            </a:lnSpc>
          </a:pPr>
          <a:r>
            <a:rPr lang="ru-RU" sz="1600" b="0" dirty="0" smtClean="0">
              <a:solidFill>
                <a:schemeClr val="tx1">
                  <a:lumMod val="75000"/>
                </a:schemeClr>
              </a:solidFill>
            </a:rPr>
            <a:t>Утвердить локальным актом порядок применения сервисов </a:t>
          </a:r>
          <a:br>
            <a:rPr lang="ru-RU" sz="16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600" b="0" dirty="0" smtClean="0">
              <a:solidFill>
                <a:schemeClr val="tx1">
                  <a:lumMod val="75000"/>
                </a:schemeClr>
              </a:solidFill>
            </a:rPr>
            <a:t>и ответственных за поддержку применяемых технологий </a:t>
          </a:r>
          <a:br>
            <a:rPr lang="ru-RU" sz="1600" b="0" dirty="0" smtClean="0">
              <a:solidFill>
                <a:schemeClr val="tx1">
                  <a:lumMod val="75000"/>
                </a:schemeClr>
              </a:solidFill>
            </a:rPr>
          </a:br>
          <a:r>
            <a:rPr lang="ru-RU" sz="1600" b="0" dirty="0" smtClean="0">
              <a:solidFill>
                <a:schemeClr val="tx1">
                  <a:lumMod val="75000"/>
                </a:schemeClr>
              </a:solidFill>
            </a:rPr>
            <a:t>(пункт 20 правил)</a:t>
          </a:r>
          <a:endParaRPr lang="ru-RU" sz="1600" b="0" dirty="0">
            <a:solidFill>
              <a:schemeClr val="tx1">
                <a:lumMod val="75000"/>
              </a:schemeClr>
            </a:solidFill>
          </a:endParaRPr>
        </a:p>
      </dgm:t>
    </dgm:pt>
    <dgm:pt modelId="{D53BC093-1EEF-4BD8-9515-E1917ADB630C}" type="parTrans" cxnId="{5C767703-D405-4A61-88CC-1E73D467EBDD}">
      <dgm:prSet/>
      <dgm:spPr/>
      <dgm:t>
        <a:bodyPr/>
        <a:lstStyle/>
        <a:p>
          <a:endParaRPr lang="ru-RU" sz="1400" b="0"/>
        </a:p>
      </dgm:t>
    </dgm:pt>
    <dgm:pt modelId="{A7C5C844-89EF-45BA-8838-241A3C4FC0A4}" type="sibTrans" cxnId="{5C767703-D405-4A61-88CC-1E73D467EBDD}">
      <dgm:prSet/>
      <dgm:spPr/>
      <dgm:t>
        <a:bodyPr/>
        <a:lstStyle/>
        <a:p>
          <a:endParaRPr lang="ru-RU" sz="1400" b="0"/>
        </a:p>
      </dgm:t>
    </dgm:pt>
    <dgm:pt modelId="{EC8A2CA4-4BF9-447C-80F6-56381BED860B}" type="pres">
      <dgm:prSet presAssocID="{C9A35EC5-1B45-414E-87A7-775A165FC6F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30AF31-24F1-4C9F-B581-649F564370A0}" type="pres">
      <dgm:prSet presAssocID="{59E267AE-C9C9-4E0B-974F-6BE6BAE31E8E}" presName="compNode" presStyleCnt="0"/>
      <dgm:spPr/>
    </dgm:pt>
    <dgm:pt modelId="{C0266BD1-EE86-4154-B701-AB52E2516DE8}" type="pres">
      <dgm:prSet presAssocID="{59E267AE-C9C9-4E0B-974F-6BE6BAE31E8E}" presName="aNode" presStyleLbl="bgShp" presStyleIdx="0" presStyleCnt="4"/>
      <dgm:spPr/>
      <dgm:t>
        <a:bodyPr/>
        <a:lstStyle/>
        <a:p>
          <a:endParaRPr lang="ru-RU"/>
        </a:p>
      </dgm:t>
    </dgm:pt>
    <dgm:pt modelId="{FC74BB26-6468-43CD-BE1A-293B17915E6F}" type="pres">
      <dgm:prSet presAssocID="{59E267AE-C9C9-4E0B-974F-6BE6BAE31E8E}" presName="textNode" presStyleLbl="bgShp" presStyleIdx="0" presStyleCnt="4"/>
      <dgm:spPr/>
      <dgm:t>
        <a:bodyPr/>
        <a:lstStyle/>
        <a:p>
          <a:endParaRPr lang="ru-RU"/>
        </a:p>
      </dgm:t>
    </dgm:pt>
    <dgm:pt modelId="{A8D33BEA-714A-4CCB-9392-2DC25B35DB75}" type="pres">
      <dgm:prSet presAssocID="{59E267AE-C9C9-4E0B-974F-6BE6BAE31E8E}" presName="compChildNode" presStyleCnt="0"/>
      <dgm:spPr/>
    </dgm:pt>
    <dgm:pt modelId="{3399C9F7-8088-45CE-928F-EDF5DD68B2D8}" type="pres">
      <dgm:prSet presAssocID="{59E267AE-C9C9-4E0B-974F-6BE6BAE31E8E}" presName="theInnerList" presStyleCnt="0"/>
      <dgm:spPr/>
    </dgm:pt>
    <dgm:pt modelId="{65C79159-043E-41B1-AFE9-420A2A001B40}" type="pres">
      <dgm:prSet presAssocID="{57AD2BA2-E54C-4BEF-B67D-D037DD2D795A}" presName="childNode" presStyleLbl="node1" presStyleIdx="0" presStyleCnt="4" custScaleX="121650" custScaleY="126354" custLinFactNeighborY="-223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7E09C3-2022-4AEB-BB4A-DCA6A3859766}" type="pres">
      <dgm:prSet presAssocID="{59E267AE-C9C9-4E0B-974F-6BE6BAE31E8E}" presName="aSpace" presStyleCnt="0"/>
      <dgm:spPr/>
    </dgm:pt>
    <dgm:pt modelId="{03012B1B-1E0E-463E-A979-A7854BBE8683}" type="pres">
      <dgm:prSet presAssocID="{27E65187-A797-4A3E-87DE-854E0C4A033C}" presName="compNode" presStyleCnt="0"/>
      <dgm:spPr/>
    </dgm:pt>
    <dgm:pt modelId="{7DFA8AC5-10FD-4C96-B5E9-2559593D18B0}" type="pres">
      <dgm:prSet presAssocID="{27E65187-A797-4A3E-87DE-854E0C4A033C}" presName="aNode" presStyleLbl="bgShp" presStyleIdx="1" presStyleCnt="4"/>
      <dgm:spPr/>
      <dgm:t>
        <a:bodyPr/>
        <a:lstStyle/>
        <a:p>
          <a:endParaRPr lang="ru-RU"/>
        </a:p>
      </dgm:t>
    </dgm:pt>
    <dgm:pt modelId="{5D33A56C-974D-46DD-83DC-DB224F3A02B7}" type="pres">
      <dgm:prSet presAssocID="{27E65187-A797-4A3E-87DE-854E0C4A033C}" presName="textNode" presStyleLbl="bgShp" presStyleIdx="1" presStyleCnt="4"/>
      <dgm:spPr/>
      <dgm:t>
        <a:bodyPr/>
        <a:lstStyle/>
        <a:p>
          <a:endParaRPr lang="ru-RU"/>
        </a:p>
      </dgm:t>
    </dgm:pt>
    <dgm:pt modelId="{F45C793C-1E56-4C59-8883-2B6E9D15E60F}" type="pres">
      <dgm:prSet presAssocID="{27E65187-A797-4A3E-87DE-854E0C4A033C}" presName="compChildNode" presStyleCnt="0"/>
      <dgm:spPr/>
    </dgm:pt>
    <dgm:pt modelId="{B8CC8848-DD59-486D-B489-CACADBECBA35}" type="pres">
      <dgm:prSet presAssocID="{27E65187-A797-4A3E-87DE-854E0C4A033C}" presName="theInnerList" presStyleCnt="0"/>
      <dgm:spPr/>
    </dgm:pt>
    <dgm:pt modelId="{7B14AE49-2D2B-4A20-8D5F-1EA8DD3E6EAC}" type="pres">
      <dgm:prSet presAssocID="{F4D9F93B-94F9-4D6E-B650-2B4092DE4CB3}" presName="childNode" presStyleLbl="node1" presStyleIdx="1" presStyleCnt="4" custScaleX="113987" custScaleY="139948" custLinFactNeighborY="-24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FD8BF-56E4-4971-99AD-FAE8D0A5F224}" type="pres">
      <dgm:prSet presAssocID="{27E65187-A797-4A3E-87DE-854E0C4A033C}" presName="aSpace" presStyleCnt="0"/>
      <dgm:spPr/>
    </dgm:pt>
    <dgm:pt modelId="{B1B74BC0-4D9C-43AB-8772-69A592850A0B}" type="pres">
      <dgm:prSet presAssocID="{A1151A1D-1AAC-4D54-96ED-C9382EDFD7EE}" presName="compNode" presStyleCnt="0"/>
      <dgm:spPr/>
    </dgm:pt>
    <dgm:pt modelId="{8F725DDF-D7DC-4E37-B5C8-4A2F8428665D}" type="pres">
      <dgm:prSet presAssocID="{A1151A1D-1AAC-4D54-96ED-C9382EDFD7EE}" presName="aNode" presStyleLbl="bgShp" presStyleIdx="2" presStyleCnt="4"/>
      <dgm:spPr/>
      <dgm:t>
        <a:bodyPr/>
        <a:lstStyle/>
        <a:p>
          <a:endParaRPr lang="ru-RU"/>
        </a:p>
      </dgm:t>
    </dgm:pt>
    <dgm:pt modelId="{15403CF9-7CB8-4605-9AEB-B594C6C311BF}" type="pres">
      <dgm:prSet presAssocID="{A1151A1D-1AAC-4D54-96ED-C9382EDFD7EE}" presName="textNode" presStyleLbl="bgShp" presStyleIdx="2" presStyleCnt="4"/>
      <dgm:spPr/>
      <dgm:t>
        <a:bodyPr/>
        <a:lstStyle/>
        <a:p>
          <a:endParaRPr lang="ru-RU"/>
        </a:p>
      </dgm:t>
    </dgm:pt>
    <dgm:pt modelId="{6A854291-B31A-4E08-ADF7-5B1C289CEEF8}" type="pres">
      <dgm:prSet presAssocID="{A1151A1D-1AAC-4D54-96ED-C9382EDFD7EE}" presName="compChildNode" presStyleCnt="0"/>
      <dgm:spPr/>
    </dgm:pt>
    <dgm:pt modelId="{AFF20056-104E-45F7-BA0D-CA69F31B76B6}" type="pres">
      <dgm:prSet presAssocID="{A1151A1D-1AAC-4D54-96ED-C9382EDFD7EE}" presName="theInnerList" presStyleCnt="0"/>
      <dgm:spPr/>
    </dgm:pt>
    <dgm:pt modelId="{A1ADDF86-2723-43F5-A50C-5E6545BEF4F0}" type="pres">
      <dgm:prSet presAssocID="{8C799D45-7058-4315-B199-B335A4E5F4AC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27D18-87F1-4A02-98AF-57A653ABAD4F}" type="pres">
      <dgm:prSet presAssocID="{A1151A1D-1AAC-4D54-96ED-C9382EDFD7EE}" presName="aSpace" presStyleCnt="0"/>
      <dgm:spPr/>
    </dgm:pt>
    <dgm:pt modelId="{42B2508F-B382-42A3-A936-E2818EF2DFC2}" type="pres">
      <dgm:prSet presAssocID="{40811437-2D11-4454-A634-A89E92C2B596}" presName="compNode" presStyleCnt="0"/>
      <dgm:spPr/>
    </dgm:pt>
    <dgm:pt modelId="{B4D08B68-C277-46A0-9D58-D63EE4EF979A}" type="pres">
      <dgm:prSet presAssocID="{40811437-2D11-4454-A634-A89E92C2B596}" presName="aNode" presStyleLbl="bgShp" presStyleIdx="3" presStyleCnt="4"/>
      <dgm:spPr/>
      <dgm:t>
        <a:bodyPr/>
        <a:lstStyle/>
        <a:p>
          <a:endParaRPr lang="ru-RU"/>
        </a:p>
      </dgm:t>
    </dgm:pt>
    <dgm:pt modelId="{D706D10D-F4B2-45E4-9143-DC770661C347}" type="pres">
      <dgm:prSet presAssocID="{40811437-2D11-4454-A634-A89E92C2B596}" presName="textNode" presStyleLbl="bgShp" presStyleIdx="3" presStyleCnt="4"/>
      <dgm:spPr/>
      <dgm:t>
        <a:bodyPr/>
        <a:lstStyle/>
        <a:p>
          <a:endParaRPr lang="ru-RU"/>
        </a:p>
      </dgm:t>
    </dgm:pt>
    <dgm:pt modelId="{7EA136FB-039B-435E-AEFA-6C16BB9808C6}" type="pres">
      <dgm:prSet presAssocID="{40811437-2D11-4454-A634-A89E92C2B596}" presName="compChildNode" presStyleCnt="0"/>
      <dgm:spPr/>
    </dgm:pt>
    <dgm:pt modelId="{DED57E49-4276-4889-BDFA-D6809BBD4282}" type="pres">
      <dgm:prSet presAssocID="{40811437-2D11-4454-A634-A89E92C2B596}" presName="theInnerList" presStyleCnt="0"/>
      <dgm:spPr/>
    </dgm:pt>
    <dgm:pt modelId="{2F9C2BFB-80CD-44BD-ABEA-C8B0D98FCFFE}" type="pres">
      <dgm:prSet presAssocID="{5F8BE485-8A5F-411A-8383-888DC77C4AA9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2BCA3-7CF8-47B7-B3F3-3E3099D3FEEB}" type="presOf" srcId="{A1151A1D-1AAC-4D54-96ED-C9382EDFD7EE}" destId="{15403CF9-7CB8-4605-9AEB-B594C6C311BF}" srcOrd="1" destOrd="0" presId="urn:microsoft.com/office/officeart/2005/8/layout/lProcess2"/>
    <dgm:cxn modelId="{D917DE5E-9A24-474A-86DB-79BD33E23D89}" srcId="{C9A35EC5-1B45-414E-87A7-775A165FC6F1}" destId="{27E65187-A797-4A3E-87DE-854E0C4A033C}" srcOrd="1" destOrd="0" parTransId="{E096CCF2-0476-487A-9685-2DB706132C43}" sibTransId="{0A869A85-1AA7-4E21-A880-1D7C6A8329C7}"/>
    <dgm:cxn modelId="{15072F96-7D50-4292-B9B5-92C0C438E00E}" type="presOf" srcId="{59E267AE-C9C9-4E0B-974F-6BE6BAE31E8E}" destId="{FC74BB26-6468-43CD-BE1A-293B17915E6F}" srcOrd="1" destOrd="0" presId="urn:microsoft.com/office/officeart/2005/8/layout/lProcess2"/>
    <dgm:cxn modelId="{87BA0A82-B291-4438-80E4-53B5D113C844}" type="presOf" srcId="{27E65187-A797-4A3E-87DE-854E0C4A033C}" destId="{5D33A56C-974D-46DD-83DC-DB224F3A02B7}" srcOrd="1" destOrd="0" presId="urn:microsoft.com/office/officeart/2005/8/layout/lProcess2"/>
    <dgm:cxn modelId="{36B7047E-35D7-4A3A-B7C8-5C4A14C51E33}" srcId="{C9A35EC5-1B45-414E-87A7-775A165FC6F1}" destId="{59E267AE-C9C9-4E0B-974F-6BE6BAE31E8E}" srcOrd="0" destOrd="0" parTransId="{E37ADCE0-E6F6-45B4-AAE0-E0CF8DBF2D36}" sibTransId="{EB26B9DB-7071-432F-A060-8F9129A744FF}"/>
    <dgm:cxn modelId="{4983A80E-6F97-4F03-9C90-11CF1006C582}" type="presOf" srcId="{59E267AE-C9C9-4E0B-974F-6BE6BAE31E8E}" destId="{C0266BD1-EE86-4154-B701-AB52E2516DE8}" srcOrd="0" destOrd="0" presId="urn:microsoft.com/office/officeart/2005/8/layout/lProcess2"/>
    <dgm:cxn modelId="{4628AC94-734A-44AE-A2C1-3DD5B5F86AF3}" srcId="{C9A35EC5-1B45-414E-87A7-775A165FC6F1}" destId="{A1151A1D-1AAC-4D54-96ED-C9382EDFD7EE}" srcOrd="2" destOrd="0" parTransId="{49D78AA6-64C5-4A55-9EAA-440AE1C6A298}" sibTransId="{C9FFE2A0-455A-49E5-82C9-F1AE2787E67C}"/>
    <dgm:cxn modelId="{767BECC1-BD1B-4880-AF60-310F882EBD80}" srcId="{A1151A1D-1AAC-4D54-96ED-C9382EDFD7EE}" destId="{8C799D45-7058-4315-B199-B335A4E5F4AC}" srcOrd="0" destOrd="0" parTransId="{A592C5A8-8752-40E5-B000-043332AD574B}" sibTransId="{1C4ADCEB-6000-4A91-9821-9E40DACD3651}"/>
    <dgm:cxn modelId="{5C767703-D405-4A61-88CC-1E73D467EBDD}" srcId="{27E65187-A797-4A3E-87DE-854E0C4A033C}" destId="{F4D9F93B-94F9-4D6E-B650-2B4092DE4CB3}" srcOrd="0" destOrd="0" parTransId="{D53BC093-1EEF-4BD8-9515-E1917ADB630C}" sibTransId="{A7C5C844-89EF-45BA-8838-241A3C4FC0A4}"/>
    <dgm:cxn modelId="{C59D9187-A368-4CA2-8B26-81D0A0F9300D}" type="presOf" srcId="{40811437-2D11-4454-A634-A89E92C2B596}" destId="{D706D10D-F4B2-45E4-9143-DC770661C347}" srcOrd="1" destOrd="0" presId="urn:microsoft.com/office/officeart/2005/8/layout/lProcess2"/>
    <dgm:cxn modelId="{F23A18BA-12E7-4308-A1D3-33F0D5E431B7}" type="presOf" srcId="{40811437-2D11-4454-A634-A89E92C2B596}" destId="{B4D08B68-C277-46A0-9D58-D63EE4EF979A}" srcOrd="0" destOrd="0" presId="urn:microsoft.com/office/officeart/2005/8/layout/lProcess2"/>
    <dgm:cxn modelId="{D5766055-8665-4C51-BAC5-1F33DE0AE268}" type="presOf" srcId="{27E65187-A797-4A3E-87DE-854E0C4A033C}" destId="{7DFA8AC5-10FD-4C96-B5E9-2559593D18B0}" srcOrd="0" destOrd="0" presId="urn:microsoft.com/office/officeart/2005/8/layout/lProcess2"/>
    <dgm:cxn modelId="{65EF55E7-FD57-48F8-99B2-5D46D730E75C}" type="presOf" srcId="{8C799D45-7058-4315-B199-B335A4E5F4AC}" destId="{A1ADDF86-2723-43F5-A50C-5E6545BEF4F0}" srcOrd="0" destOrd="0" presId="urn:microsoft.com/office/officeart/2005/8/layout/lProcess2"/>
    <dgm:cxn modelId="{5DF84054-8E60-49F3-B89A-5B292E38D953}" type="presOf" srcId="{C9A35EC5-1B45-414E-87A7-775A165FC6F1}" destId="{EC8A2CA4-4BF9-447C-80F6-56381BED860B}" srcOrd="0" destOrd="0" presId="urn:microsoft.com/office/officeart/2005/8/layout/lProcess2"/>
    <dgm:cxn modelId="{CC501A75-C31C-46FF-BFC0-33346F28B8E6}" type="presOf" srcId="{A1151A1D-1AAC-4D54-96ED-C9382EDFD7EE}" destId="{8F725DDF-D7DC-4E37-B5C8-4A2F8428665D}" srcOrd="0" destOrd="0" presId="urn:microsoft.com/office/officeart/2005/8/layout/lProcess2"/>
    <dgm:cxn modelId="{665FD8A9-D1B2-47F0-A947-5F24E418B1E5}" srcId="{59E267AE-C9C9-4E0B-974F-6BE6BAE31E8E}" destId="{57AD2BA2-E54C-4BEF-B67D-D037DD2D795A}" srcOrd="0" destOrd="0" parTransId="{FDECB67E-CB3C-4730-889B-ABC848885BBF}" sibTransId="{A3D4A4FC-B6E3-4445-B8AC-88A9FDF84F40}"/>
    <dgm:cxn modelId="{4E67504E-4763-405B-A12D-A8D940E8B92B}" type="presOf" srcId="{F4D9F93B-94F9-4D6E-B650-2B4092DE4CB3}" destId="{7B14AE49-2D2B-4A20-8D5F-1EA8DD3E6EAC}" srcOrd="0" destOrd="0" presId="urn:microsoft.com/office/officeart/2005/8/layout/lProcess2"/>
    <dgm:cxn modelId="{ECB48A7B-7D6E-47EE-B9FC-409E396F0E1B}" srcId="{C9A35EC5-1B45-414E-87A7-775A165FC6F1}" destId="{40811437-2D11-4454-A634-A89E92C2B596}" srcOrd="3" destOrd="0" parTransId="{3689E83C-7DC8-47F4-B555-5645A6CDE4A6}" sibTransId="{E1C26E26-8CAB-4716-AFFE-465428181C99}"/>
    <dgm:cxn modelId="{AC3B333A-5197-4A69-96FC-E00DB22EA342}" srcId="{40811437-2D11-4454-A634-A89E92C2B596}" destId="{5F8BE485-8A5F-411A-8383-888DC77C4AA9}" srcOrd="0" destOrd="0" parTransId="{F99A601A-0BCE-41D0-87BC-CDCEEE4D750C}" sibTransId="{291921C8-0993-4F4D-8AFB-3488C6EA3ADD}"/>
    <dgm:cxn modelId="{451BB221-B28D-411E-82FF-5CF7635EB323}" type="presOf" srcId="{57AD2BA2-E54C-4BEF-B67D-D037DD2D795A}" destId="{65C79159-043E-41B1-AFE9-420A2A001B40}" srcOrd="0" destOrd="0" presId="urn:microsoft.com/office/officeart/2005/8/layout/lProcess2"/>
    <dgm:cxn modelId="{43EDF4A9-9E78-4267-A680-1ABFA4BDA835}" type="presOf" srcId="{5F8BE485-8A5F-411A-8383-888DC77C4AA9}" destId="{2F9C2BFB-80CD-44BD-ABEA-C8B0D98FCFFE}" srcOrd="0" destOrd="0" presId="urn:microsoft.com/office/officeart/2005/8/layout/lProcess2"/>
    <dgm:cxn modelId="{E3D49A8F-8A6C-4A4B-941D-1AA6D3BE5B60}" type="presParOf" srcId="{EC8A2CA4-4BF9-447C-80F6-56381BED860B}" destId="{7630AF31-24F1-4C9F-B581-649F564370A0}" srcOrd="0" destOrd="0" presId="urn:microsoft.com/office/officeart/2005/8/layout/lProcess2"/>
    <dgm:cxn modelId="{10CFE060-FC2E-47E6-B8A4-59A87716247B}" type="presParOf" srcId="{7630AF31-24F1-4C9F-B581-649F564370A0}" destId="{C0266BD1-EE86-4154-B701-AB52E2516DE8}" srcOrd="0" destOrd="0" presId="urn:microsoft.com/office/officeart/2005/8/layout/lProcess2"/>
    <dgm:cxn modelId="{CF2E27B8-EC5F-443D-B152-7C3DCFC63C09}" type="presParOf" srcId="{7630AF31-24F1-4C9F-B581-649F564370A0}" destId="{FC74BB26-6468-43CD-BE1A-293B17915E6F}" srcOrd="1" destOrd="0" presId="urn:microsoft.com/office/officeart/2005/8/layout/lProcess2"/>
    <dgm:cxn modelId="{7AFEE2F3-9996-4F86-9E27-BF61AF384FC3}" type="presParOf" srcId="{7630AF31-24F1-4C9F-B581-649F564370A0}" destId="{A8D33BEA-714A-4CCB-9392-2DC25B35DB75}" srcOrd="2" destOrd="0" presId="urn:microsoft.com/office/officeart/2005/8/layout/lProcess2"/>
    <dgm:cxn modelId="{4EF74B22-572D-4044-A24A-3E58D1BB18E7}" type="presParOf" srcId="{A8D33BEA-714A-4CCB-9392-2DC25B35DB75}" destId="{3399C9F7-8088-45CE-928F-EDF5DD68B2D8}" srcOrd="0" destOrd="0" presId="urn:microsoft.com/office/officeart/2005/8/layout/lProcess2"/>
    <dgm:cxn modelId="{C18D9FB2-7189-4350-AAB7-EA0E735E032E}" type="presParOf" srcId="{3399C9F7-8088-45CE-928F-EDF5DD68B2D8}" destId="{65C79159-043E-41B1-AFE9-420A2A001B40}" srcOrd="0" destOrd="0" presId="urn:microsoft.com/office/officeart/2005/8/layout/lProcess2"/>
    <dgm:cxn modelId="{B4B61952-D009-4DB2-8705-66302D800F61}" type="presParOf" srcId="{EC8A2CA4-4BF9-447C-80F6-56381BED860B}" destId="{4E7E09C3-2022-4AEB-BB4A-DCA6A3859766}" srcOrd="1" destOrd="0" presId="urn:microsoft.com/office/officeart/2005/8/layout/lProcess2"/>
    <dgm:cxn modelId="{5F4BD8C0-0B72-4752-85E7-B3DAE46509EC}" type="presParOf" srcId="{EC8A2CA4-4BF9-447C-80F6-56381BED860B}" destId="{03012B1B-1E0E-463E-A979-A7854BBE8683}" srcOrd="2" destOrd="0" presId="urn:microsoft.com/office/officeart/2005/8/layout/lProcess2"/>
    <dgm:cxn modelId="{03D8A170-65CB-44A5-8A0C-48F89695A87A}" type="presParOf" srcId="{03012B1B-1E0E-463E-A979-A7854BBE8683}" destId="{7DFA8AC5-10FD-4C96-B5E9-2559593D18B0}" srcOrd="0" destOrd="0" presId="urn:microsoft.com/office/officeart/2005/8/layout/lProcess2"/>
    <dgm:cxn modelId="{E934B55F-4356-49A2-A7C1-14775470DD1E}" type="presParOf" srcId="{03012B1B-1E0E-463E-A979-A7854BBE8683}" destId="{5D33A56C-974D-46DD-83DC-DB224F3A02B7}" srcOrd="1" destOrd="0" presId="urn:microsoft.com/office/officeart/2005/8/layout/lProcess2"/>
    <dgm:cxn modelId="{4DFC2381-3A8D-492F-978F-0A0D992298D6}" type="presParOf" srcId="{03012B1B-1E0E-463E-A979-A7854BBE8683}" destId="{F45C793C-1E56-4C59-8883-2B6E9D15E60F}" srcOrd="2" destOrd="0" presId="urn:microsoft.com/office/officeart/2005/8/layout/lProcess2"/>
    <dgm:cxn modelId="{85E9B860-2F0A-4355-98D4-475DB8920725}" type="presParOf" srcId="{F45C793C-1E56-4C59-8883-2B6E9D15E60F}" destId="{B8CC8848-DD59-486D-B489-CACADBECBA35}" srcOrd="0" destOrd="0" presId="urn:microsoft.com/office/officeart/2005/8/layout/lProcess2"/>
    <dgm:cxn modelId="{FE5F0FC1-6BE3-4A29-BBC2-D775E031910A}" type="presParOf" srcId="{B8CC8848-DD59-486D-B489-CACADBECBA35}" destId="{7B14AE49-2D2B-4A20-8D5F-1EA8DD3E6EAC}" srcOrd="0" destOrd="0" presId="urn:microsoft.com/office/officeart/2005/8/layout/lProcess2"/>
    <dgm:cxn modelId="{59031728-53EE-46D9-A56D-378072BD3B6D}" type="presParOf" srcId="{EC8A2CA4-4BF9-447C-80F6-56381BED860B}" destId="{1C7FD8BF-56E4-4971-99AD-FAE8D0A5F224}" srcOrd="3" destOrd="0" presId="urn:microsoft.com/office/officeart/2005/8/layout/lProcess2"/>
    <dgm:cxn modelId="{AE6AC832-AA38-4BD4-A35F-0245C78196C0}" type="presParOf" srcId="{EC8A2CA4-4BF9-447C-80F6-56381BED860B}" destId="{B1B74BC0-4D9C-43AB-8772-69A592850A0B}" srcOrd="4" destOrd="0" presId="urn:microsoft.com/office/officeart/2005/8/layout/lProcess2"/>
    <dgm:cxn modelId="{BA50CD7C-8BD6-44DB-BF39-9EBA184D45EE}" type="presParOf" srcId="{B1B74BC0-4D9C-43AB-8772-69A592850A0B}" destId="{8F725DDF-D7DC-4E37-B5C8-4A2F8428665D}" srcOrd="0" destOrd="0" presId="urn:microsoft.com/office/officeart/2005/8/layout/lProcess2"/>
    <dgm:cxn modelId="{ABE513A7-DD2C-4564-9F85-B2B9974193C1}" type="presParOf" srcId="{B1B74BC0-4D9C-43AB-8772-69A592850A0B}" destId="{15403CF9-7CB8-4605-9AEB-B594C6C311BF}" srcOrd="1" destOrd="0" presId="urn:microsoft.com/office/officeart/2005/8/layout/lProcess2"/>
    <dgm:cxn modelId="{2C880514-F156-4041-AFDA-7224D3DEB122}" type="presParOf" srcId="{B1B74BC0-4D9C-43AB-8772-69A592850A0B}" destId="{6A854291-B31A-4E08-ADF7-5B1C289CEEF8}" srcOrd="2" destOrd="0" presId="urn:microsoft.com/office/officeart/2005/8/layout/lProcess2"/>
    <dgm:cxn modelId="{9F27C3D1-3F81-42DC-A606-BCD2626D5778}" type="presParOf" srcId="{6A854291-B31A-4E08-ADF7-5B1C289CEEF8}" destId="{AFF20056-104E-45F7-BA0D-CA69F31B76B6}" srcOrd="0" destOrd="0" presId="urn:microsoft.com/office/officeart/2005/8/layout/lProcess2"/>
    <dgm:cxn modelId="{9608E3F3-621A-44A1-87EB-DF5097065A34}" type="presParOf" srcId="{AFF20056-104E-45F7-BA0D-CA69F31B76B6}" destId="{A1ADDF86-2723-43F5-A50C-5E6545BEF4F0}" srcOrd="0" destOrd="0" presId="urn:microsoft.com/office/officeart/2005/8/layout/lProcess2"/>
    <dgm:cxn modelId="{74116A4D-C493-44F3-B4A0-5B4673A59841}" type="presParOf" srcId="{EC8A2CA4-4BF9-447C-80F6-56381BED860B}" destId="{05227D18-87F1-4A02-98AF-57A653ABAD4F}" srcOrd="5" destOrd="0" presId="urn:microsoft.com/office/officeart/2005/8/layout/lProcess2"/>
    <dgm:cxn modelId="{B8E77A42-709D-4122-A4E3-FEF8353CC776}" type="presParOf" srcId="{EC8A2CA4-4BF9-447C-80F6-56381BED860B}" destId="{42B2508F-B382-42A3-A936-E2818EF2DFC2}" srcOrd="6" destOrd="0" presId="urn:microsoft.com/office/officeart/2005/8/layout/lProcess2"/>
    <dgm:cxn modelId="{302D5679-ACA2-40B2-93DD-32D1A7A3C613}" type="presParOf" srcId="{42B2508F-B382-42A3-A936-E2818EF2DFC2}" destId="{B4D08B68-C277-46A0-9D58-D63EE4EF979A}" srcOrd="0" destOrd="0" presId="urn:microsoft.com/office/officeart/2005/8/layout/lProcess2"/>
    <dgm:cxn modelId="{3DD475BA-A4AF-427A-95D8-0DF369EDB755}" type="presParOf" srcId="{42B2508F-B382-42A3-A936-E2818EF2DFC2}" destId="{D706D10D-F4B2-45E4-9143-DC770661C347}" srcOrd="1" destOrd="0" presId="urn:microsoft.com/office/officeart/2005/8/layout/lProcess2"/>
    <dgm:cxn modelId="{3BDC7FDF-E023-40D1-9A7F-374DFD377E28}" type="presParOf" srcId="{42B2508F-B382-42A3-A936-E2818EF2DFC2}" destId="{7EA136FB-039B-435E-AEFA-6C16BB9808C6}" srcOrd="2" destOrd="0" presId="urn:microsoft.com/office/officeart/2005/8/layout/lProcess2"/>
    <dgm:cxn modelId="{D9EB6E91-4800-478B-A88C-74D654D096CD}" type="presParOf" srcId="{7EA136FB-039B-435E-AEFA-6C16BB9808C6}" destId="{DED57E49-4276-4889-BDFA-D6809BBD4282}" srcOrd="0" destOrd="0" presId="urn:microsoft.com/office/officeart/2005/8/layout/lProcess2"/>
    <dgm:cxn modelId="{2ACCAD20-0614-4E5D-A59D-C98A929EFA6A}" type="presParOf" srcId="{DED57E49-4276-4889-BDFA-D6809BBD4282}" destId="{2F9C2BFB-80CD-44BD-ABEA-C8B0D98FCFF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5"/>
            <a:ext cx="4301543" cy="341064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804" y="5"/>
            <a:ext cx="4301543" cy="341064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r">
              <a:defRPr sz="1200"/>
            </a:lvl1pPr>
          </a:lstStyle>
          <a:p>
            <a:fld id="{DCAF9DE2-A4A3-4E0A-80F8-BA4FCC1245B0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7" y="6456616"/>
            <a:ext cx="4301543" cy="341062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804" y="6456616"/>
            <a:ext cx="4301543" cy="341062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r">
              <a:defRPr sz="1200"/>
            </a:lvl1pPr>
          </a:lstStyle>
          <a:p>
            <a:fld id="{87F6D1B5-6CB7-43E3-A8B4-C3927BD78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210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5"/>
            <a:ext cx="4301543" cy="341064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4" y="5"/>
            <a:ext cx="4301543" cy="341064"/>
          </a:xfrm>
          <a:prstGeom prst="rect">
            <a:avLst/>
          </a:prstGeom>
        </p:spPr>
        <p:txBody>
          <a:bodyPr vert="horz" lIns="91384" tIns="45691" rIns="91384" bIns="45691" rtlCol="0"/>
          <a:lstStyle>
            <a:lvl1pPr algn="r">
              <a:defRPr sz="1200"/>
            </a:lvl1pPr>
          </a:lstStyle>
          <a:p>
            <a:fld id="{DC0E5726-BCFA-46A2-9BDA-65EB72318172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8938" y="850900"/>
            <a:ext cx="4073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4" tIns="45691" rIns="91384" bIns="4569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75" y="3271389"/>
            <a:ext cx="7941309" cy="2676585"/>
          </a:xfrm>
          <a:prstGeom prst="rect">
            <a:avLst/>
          </a:prstGeom>
        </p:spPr>
        <p:txBody>
          <a:bodyPr vert="horz" lIns="91384" tIns="45691" rIns="91384" bIns="4569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6456616"/>
            <a:ext cx="4301543" cy="341062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4" y="6456616"/>
            <a:ext cx="4301543" cy="341062"/>
          </a:xfrm>
          <a:prstGeom prst="rect">
            <a:avLst/>
          </a:prstGeom>
        </p:spPr>
        <p:txBody>
          <a:bodyPr vert="horz" lIns="91384" tIns="45691" rIns="91384" bIns="45691" rtlCol="0" anchor="b"/>
          <a:lstStyle>
            <a:lvl1pPr algn="r">
              <a:defRPr sz="1200"/>
            </a:lvl1pPr>
          </a:lstStyle>
          <a:p>
            <a:fld id="{27A63244-9818-4B16-8A5D-FABC4390D6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41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326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475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279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A63244-9818-4B16-8A5D-FABC4390D64C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549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182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114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71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95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278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120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89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95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8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25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08BB1-A686-440C-BCE6-37CB7C451C76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20010-07F9-45BF-B9A2-817934F50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51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image" Target="../media/image6.png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95422"/>
            <a:ext cx="10512000" cy="1068354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</a:pPr>
            <a:r>
              <a:rPr lang="ru-RU" sz="3600" dirty="0" smtClean="0">
                <a:latin typeface="+mn-lt"/>
              </a:rPr>
              <a:t>ОБЕСПЕЧЕНИЕ БЕЗОПАСНОСТИ </a:t>
            </a:r>
            <a:br>
              <a:rPr lang="ru-RU" sz="3600" dirty="0" smtClean="0">
                <a:latin typeface="+mn-lt"/>
              </a:rPr>
            </a:br>
            <a:r>
              <a:rPr lang="ru-RU" sz="3600" dirty="0" smtClean="0">
                <a:latin typeface="+mn-lt"/>
              </a:rPr>
              <a:t>В ПРЕДДВЕРИИ И В ПЕРИОД ПРОВЕДЕНИЯ ВЫБОРОВ</a:t>
            </a:r>
            <a:endParaRPr lang="ru-RU" sz="3600" dirty="0">
              <a:latin typeface="+mn-lt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838200" y="1451559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838200" y="1539344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3859" y="1609721"/>
            <a:ext cx="4426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Распоряжение министерства образования </a:t>
            </a:r>
            <a:br>
              <a:rPr lang="ru-RU" sz="2000" dirty="0" smtClean="0"/>
            </a:br>
            <a:r>
              <a:rPr lang="ru-RU" sz="2000" dirty="0" smtClean="0"/>
              <a:t>и науки края от 12.03.2024 </a:t>
            </a:r>
            <a:r>
              <a:rPr lang="ru-RU" sz="2000" dirty="0"/>
              <a:t>№ </a:t>
            </a:r>
            <a:r>
              <a:rPr lang="ru-RU" sz="2000" dirty="0" smtClean="0"/>
              <a:t>238 </a:t>
            </a:r>
          </a:p>
          <a:p>
            <a:r>
              <a:rPr lang="ru-RU" sz="2000" dirty="0" smtClean="0"/>
              <a:t>"Об </a:t>
            </a:r>
            <a:r>
              <a:rPr lang="ru-RU" sz="2000" dirty="0"/>
              <a:t>усилении мер </a:t>
            </a:r>
            <a:r>
              <a:rPr lang="ru-RU" sz="2000" dirty="0" smtClean="0"/>
              <a:t>безопасности"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3858" y="3149893"/>
            <a:ext cx="44260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Протокол заседания рабочей группы </a:t>
            </a:r>
          </a:p>
          <a:p>
            <a:r>
              <a:rPr lang="ru-RU" sz="2000" dirty="0" smtClean="0"/>
              <a:t>по оказанию содействия избирательным комиссиям в 2024 году от 08.02.2024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78536" y="3149892"/>
            <a:ext cx="5702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Разделы 2, 3. </a:t>
            </a:r>
            <a:r>
              <a:rPr lang="ru-RU" sz="2000" dirty="0" smtClean="0"/>
              <a:t>Реализовать на объектах образования мероприятия по обеспечению пожарной безопасности </a:t>
            </a:r>
          </a:p>
          <a:p>
            <a:r>
              <a:rPr lang="ru-RU" sz="2000" dirty="0" smtClean="0"/>
              <a:t>и антитеррористической защищенности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78536" y="4411501"/>
            <a:ext cx="55716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Проведение проверок состояния защищенности объектов образования по форме акта самопроверки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18394" y="5556166"/>
            <a:ext cx="4008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   </a:t>
            </a:r>
            <a:r>
              <a:rPr lang="ru-RU" sz="3200" dirty="0" smtClean="0">
                <a:solidFill>
                  <a:srgbClr val="C00000"/>
                </a:solidFill>
              </a:rPr>
              <a:t>ОТЧЕТ 14.03.2024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78537" y="1609721"/>
            <a:ext cx="61086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Пункт 4 (1). </a:t>
            </a:r>
            <a:r>
              <a:rPr lang="ru-RU" sz="2000" dirty="0" smtClean="0"/>
              <a:t>Обеспечить выполнение в муниципальных образовательных организациях мероприятий </a:t>
            </a:r>
          </a:p>
          <a:p>
            <a:r>
              <a:rPr lang="ru-RU" sz="2000" dirty="0" smtClean="0"/>
              <a:t>по обеспечению комплексной безопасности </a:t>
            </a:r>
          </a:p>
          <a:p>
            <a:r>
              <a:rPr lang="ru-RU" sz="2000" dirty="0" smtClean="0"/>
              <a:t>в период с 15 по 17 марта 2024 года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3857" y="4411501"/>
            <a:ext cx="4426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Письмо министерства образования и науки края от 13.03.2024 № 05.3-09-3549</a:t>
            </a:r>
          </a:p>
        </p:txBody>
      </p:sp>
    </p:spTree>
    <p:extLst>
      <p:ext uri="{BB962C8B-B14F-4D97-AF65-F5344CB8AC3E}">
        <p14:creationId xmlns:p14="http://schemas.microsoft.com/office/powerpoint/2010/main" val="407924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95422"/>
            <a:ext cx="11002818" cy="1068354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</a:pPr>
            <a:r>
              <a:rPr lang="ru-RU" sz="3600" dirty="0">
                <a:solidFill>
                  <a:srgbClr val="004270"/>
                </a:solidFill>
              </a:rPr>
              <a:t>ОБЕСПЕЧЕНИЕ БЕЗОПАСНОСТИ </a:t>
            </a:r>
            <a:r>
              <a:rPr lang="ru-RU" sz="3600" dirty="0" smtClean="0">
                <a:solidFill>
                  <a:srgbClr val="004270"/>
                </a:solidFill>
              </a:rPr>
              <a:t/>
            </a:r>
            <a:br>
              <a:rPr lang="ru-RU" sz="3600" dirty="0" smtClean="0">
                <a:solidFill>
                  <a:srgbClr val="004270"/>
                </a:solidFill>
              </a:rPr>
            </a:br>
            <a:r>
              <a:rPr lang="ru-RU" sz="3600" dirty="0" smtClean="0">
                <a:solidFill>
                  <a:srgbClr val="004270"/>
                </a:solidFill>
              </a:rPr>
              <a:t>В </a:t>
            </a:r>
            <a:r>
              <a:rPr lang="ru-RU" sz="3600" dirty="0">
                <a:solidFill>
                  <a:srgbClr val="004270"/>
                </a:solidFill>
              </a:rPr>
              <a:t>ПРЕДДВЕРИИ </a:t>
            </a:r>
            <a:r>
              <a:rPr lang="ru-RU" sz="3600" dirty="0" smtClean="0">
                <a:solidFill>
                  <a:srgbClr val="004270"/>
                </a:solidFill>
              </a:rPr>
              <a:t>И </a:t>
            </a:r>
            <a:r>
              <a:rPr lang="ru-RU" sz="3600" dirty="0">
                <a:solidFill>
                  <a:srgbClr val="004270"/>
                </a:solidFill>
              </a:rPr>
              <a:t>НА ПЕРИОД ПРОВЕДЕНИЯ ВЫБОРОВ</a:t>
            </a:r>
            <a:endParaRPr lang="ru-RU" sz="3600" dirty="0">
              <a:latin typeface="+mn-lt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838200" y="1301419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838200" y="1394697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19609" y="1775799"/>
            <a:ext cx="32568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</a:t>
            </a:r>
            <a:r>
              <a:rPr lang="ru-RU" sz="2400" dirty="0" smtClean="0">
                <a:solidFill>
                  <a:srgbClr val="C00000"/>
                </a:solidFill>
              </a:rPr>
              <a:t>ПРОВЕСТИ РЕВИЗИЮ: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п</a:t>
            </a:r>
            <a:r>
              <a:rPr lang="ru-RU" sz="2400" dirty="0" smtClean="0"/>
              <a:t>остов охраны</a:t>
            </a:r>
          </a:p>
          <a:p>
            <a:pPr marL="285750" indent="-285750">
              <a:buFontTx/>
              <a:buChar char="-"/>
            </a:pPr>
            <a:r>
              <a:rPr lang="ru-RU" sz="2400" dirty="0"/>
              <a:t>п</a:t>
            </a:r>
            <a:r>
              <a:rPr lang="ru-RU" sz="2400" dirty="0" smtClean="0"/>
              <a:t>утей эвакуации</a:t>
            </a:r>
          </a:p>
          <a:p>
            <a:pPr marL="285750" indent="-285750">
              <a:buFontTx/>
              <a:buChar char="-"/>
            </a:pPr>
            <a:endParaRPr lang="ru-RU" sz="2400" dirty="0" smtClean="0"/>
          </a:p>
          <a:p>
            <a:pPr marL="285750" indent="-285750">
              <a:buFontTx/>
              <a:buChar char="-"/>
            </a:pPr>
            <a:endParaRPr lang="ru-RU" sz="24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E6E6E6"/>
              </a:clrFrom>
              <a:clrTo>
                <a:srgbClr val="E6E6E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55" y="4471114"/>
            <a:ext cx="1087276" cy="108727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072889" y="1775799"/>
            <a:ext cx="71191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</a:t>
            </a:r>
            <a:r>
              <a:rPr lang="ru-RU" sz="2400" dirty="0" smtClean="0">
                <a:solidFill>
                  <a:srgbClr val="C00000"/>
                </a:solidFill>
              </a:rPr>
              <a:t>ОБЕСПЕЧИТЬ ИСПРАВНОЕ СОСТОЯНИЕ: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системы видеонаблюдения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ручных </a:t>
            </a:r>
            <a:r>
              <a:rPr lang="ru-RU" sz="2400" dirty="0"/>
              <a:t>и стационарных </a:t>
            </a:r>
            <a:r>
              <a:rPr lang="ru-RU" sz="2400" dirty="0" smtClean="0"/>
              <a:t>металлоискателей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систем </a:t>
            </a:r>
            <a:r>
              <a:rPr lang="ru-RU" sz="2400" dirty="0"/>
              <a:t>аварийного и </a:t>
            </a:r>
            <a:r>
              <a:rPr lang="ru-RU" sz="2400" dirty="0" err="1"/>
              <a:t>периметрального</a:t>
            </a:r>
            <a:r>
              <a:rPr lang="ru-RU" sz="2400" dirty="0"/>
              <a:t> </a:t>
            </a:r>
            <a:r>
              <a:rPr lang="ru-RU" sz="2400" dirty="0" smtClean="0"/>
              <a:t>освещения </a:t>
            </a:r>
          </a:p>
          <a:p>
            <a:pPr marL="342900" indent="-342900">
              <a:buFontTx/>
              <a:buChar char="-"/>
            </a:pPr>
            <a:r>
              <a:rPr lang="ru-RU" sz="2400" dirty="0" smtClean="0"/>
              <a:t>иных </a:t>
            </a:r>
            <a:r>
              <a:rPr lang="ru-RU" sz="2400" dirty="0"/>
              <a:t>элементов систем </a:t>
            </a:r>
            <a:r>
              <a:rPr lang="ru-RU" sz="2400" dirty="0" smtClean="0"/>
              <a:t>безопасности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017744" y="4470857"/>
            <a:ext cx="38861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400" dirty="0" smtClean="0">
                <a:solidFill>
                  <a:srgbClr val="C00000"/>
                </a:solidFill>
              </a:rPr>
              <a:t>ЗАКРЫТЬ И ОПЕЧАТАТЬ ПОМЕЩЕНИЯ И ЭТАЖИ, </a:t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НЕ УЧАСТВУЮЩИЕ </a:t>
            </a:r>
            <a:br>
              <a:rPr lang="ru-RU" sz="24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>В ВЫБОРАХ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888" y="4439954"/>
            <a:ext cx="972000" cy="95910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71" t="18872" r="12895" b="24718"/>
          <a:stretch/>
        </p:blipFill>
        <p:spPr>
          <a:xfrm>
            <a:off x="8555974" y="4443860"/>
            <a:ext cx="976772" cy="95128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508888" y="4470857"/>
            <a:ext cx="1764770" cy="647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400" dirty="0">
                <a:solidFill>
                  <a:srgbClr val="C00000"/>
                </a:solidFill>
              </a:rPr>
              <a:t>З</a:t>
            </a:r>
            <a:r>
              <a:rPr lang="ru-RU" sz="2400" dirty="0" smtClean="0">
                <a:solidFill>
                  <a:srgbClr val="C00000"/>
                </a:solidFill>
              </a:rPr>
              <a:t>АПРЕТИТЬ КУРЕНИЕ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485098" y="4472396"/>
            <a:ext cx="2467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75000"/>
              </a:lnSpc>
            </a:pPr>
            <a:r>
              <a:rPr lang="ru-RU" sz="2400" dirty="0" smtClean="0">
                <a:solidFill>
                  <a:srgbClr val="C00000"/>
                </a:solidFill>
              </a:rPr>
              <a:t>ОТКЛЮЧИТЬ ЭЛЕКТРОПРИБОРЫ</a:t>
            </a:r>
          </a:p>
        </p:txBody>
      </p:sp>
    </p:spTree>
    <p:extLst>
      <p:ext uri="{BB962C8B-B14F-4D97-AF65-F5344CB8AC3E}">
        <p14:creationId xmlns:p14="http://schemas.microsoft.com/office/powerpoint/2010/main" val="363797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flipV="1">
            <a:off x="838199" y="1367822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838199" y="1455607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0706"/>
          <a:stretch/>
        </p:blipFill>
        <p:spPr>
          <a:xfrm>
            <a:off x="7285896" y="309128"/>
            <a:ext cx="4400837" cy="2639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2697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0000"/>
              </a:lnSpc>
            </a:pPr>
            <a:r>
              <a:rPr lang="ru-RU" sz="3600" dirty="0" smtClean="0"/>
              <a:t>ПОСТАНОВЛЕНИЕ ПРАВИТЕЛЬСТВА РФ</a:t>
            </a:r>
            <a:br>
              <a:rPr lang="ru-RU" sz="3600" dirty="0" smtClean="0"/>
            </a:br>
            <a:r>
              <a:rPr lang="ru-RU" sz="3600" dirty="0" smtClean="0"/>
              <a:t>ОТ 11 ОКТЯБРЯ 2023 Г. № 1678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8199" y="1593350"/>
            <a:ext cx="6347692" cy="1304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ru-RU" sz="2100" dirty="0" smtClean="0">
                <a:latin typeface="+mj-lt"/>
                <a:ea typeface="Calibri" panose="020F0502020204030204" pitchFamily="34" charset="0"/>
              </a:rPr>
              <a:t>Утверждены правила</a:t>
            </a:r>
            <a:r>
              <a:rPr lang="ru-RU" sz="2100" dirty="0">
                <a:latin typeface="+mj-lt"/>
                <a:ea typeface="Calibri" panose="020F0502020204030204" pitchFamily="34" charset="0"/>
              </a:rPr>
              <a:t>, устанавливающие </a:t>
            </a:r>
            <a:r>
              <a:rPr lang="ru-RU" sz="2100" dirty="0" smtClean="0">
                <a:solidFill>
                  <a:srgbClr val="0198A7"/>
                </a:solidFill>
                <a:latin typeface="+mj-lt"/>
                <a:ea typeface="Calibri" panose="020F0502020204030204" pitchFamily="34" charset="0"/>
              </a:rPr>
              <a:t>ПОРЯДОК ПРИМЕНЕНИЯ ОРГАНИЗАЦИЯМИ</a:t>
            </a:r>
            <a:r>
              <a:rPr lang="ru-RU" sz="2100" dirty="0" smtClean="0">
                <a:latin typeface="+mj-lt"/>
                <a:ea typeface="Calibri" panose="020F0502020204030204" pitchFamily="34" charset="0"/>
              </a:rPr>
              <a:t>, осуществляющими </a:t>
            </a:r>
            <a:r>
              <a:rPr lang="ru-RU" sz="2100" dirty="0">
                <a:latin typeface="+mj-lt"/>
                <a:ea typeface="Calibri" panose="020F0502020204030204" pitchFamily="34" charset="0"/>
              </a:rPr>
              <a:t>образовательную деятельность, </a:t>
            </a:r>
            <a:r>
              <a:rPr lang="ru-RU" sz="2100" dirty="0" smtClean="0">
                <a:solidFill>
                  <a:srgbClr val="0198A7"/>
                </a:solidFill>
                <a:latin typeface="+mj-lt"/>
                <a:ea typeface="Calibri" panose="020F0502020204030204" pitchFamily="34" charset="0"/>
              </a:rPr>
              <a:t>ЭЛЕКТРОННОГО ОБУЧЕНИЯ, ДИСТАНЦИОННЫХ ОБРАЗОВАТЕЛЬНЫХ ТЕХНОЛОГИЙ</a:t>
            </a:r>
            <a:r>
              <a:rPr lang="ru-RU" sz="21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  <a:t> </a:t>
            </a:r>
            <a:br>
              <a:rPr lang="ru-RU" sz="2100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Calibri" panose="020F0502020204030204" pitchFamily="34" charset="0"/>
              </a:rPr>
            </a:br>
            <a:r>
              <a:rPr lang="ru-RU" sz="2100" dirty="0" smtClean="0">
                <a:latin typeface="+mj-lt"/>
                <a:ea typeface="Calibri" panose="020F0502020204030204" pitchFamily="34" charset="0"/>
              </a:rPr>
              <a:t>при </a:t>
            </a:r>
            <a:r>
              <a:rPr lang="ru-RU" sz="2100" dirty="0">
                <a:latin typeface="+mj-lt"/>
                <a:ea typeface="Calibri" panose="020F0502020204030204" pitchFamily="34" charset="0"/>
              </a:rPr>
              <a:t>реализации </a:t>
            </a:r>
            <a:r>
              <a:rPr lang="ru-RU" sz="2100" dirty="0" smtClean="0">
                <a:latin typeface="+mj-lt"/>
                <a:ea typeface="Calibri" panose="020F0502020204030204" pitchFamily="34" charset="0"/>
              </a:rPr>
              <a:t>образовательных </a:t>
            </a:r>
            <a:r>
              <a:rPr lang="ru-RU" sz="2100" dirty="0">
                <a:latin typeface="+mj-lt"/>
                <a:ea typeface="Calibri" panose="020F0502020204030204" pitchFamily="34" charset="0"/>
              </a:rPr>
              <a:t>программ</a:t>
            </a:r>
            <a:endParaRPr lang="ru-RU" sz="2100" dirty="0">
              <a:latin typeface="+mj-lt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856153436"/>
              </p:ext>
            </p:extLst>
          </p:nvPr>
        </p:nvGraphicFramePr>
        <p:xfrm>
          <a:off x="968130" y="3109323"/>
          <a:ext cx="10558851" cy="1527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2728947070"/>
              </p:ext>
            </p:extLst>
          </p:nvPr>
        </p:nvGraphicFramePr>
        <p:xfrm>
          <a:off x="968131" y="4873059"/>
          <a:ext cx="10558850" cy="1496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cxnSp>
        <p:nvCxnSpPr>
          <p:cNvPr id="18" name="Прямая со стрелкой 17"/>
          <p:cNvCxnSpPr/>
          <p:nvPr/>
        </p:nvCxnSpPr>
        <p:spPr>
          <a:xfrm>
            <a:off x="3006972" y="6180990"/>
            <a:ext cx="972000" cy="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753098" y="6175129"/>
            <a:ext cx="972000" cy="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8382001" y="6160476"/>
            <a:ext cx="972000" cy="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064980" y="4399080"/>
            <a:ext cx="972000" cy="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7285896" y="4387357"/>
            <a:ext cx="972000" cy="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Рисунок 2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97167" y="3035295"/>
            <a:ext cx="504000" cy="50400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87263" y="4777772"/>
            <a:ext cx="504000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20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flipV="1">
            <a:off x="838199" y="1367822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838199" y="1455607"/>
            <a:ext cx="10512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2697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70000"/>
              </a:lnSpc>
            </a:pPr>
            <a:r>
              <a:rPr lang="ru-RU" sz="3600" dirty="0" smtClean="0"/>
              <a:t>ОБУЧАЮЩИЕ ВЕБИНАРЫ ИКОП "СФЕРУМ"</a:t>
            </a:r>
            <a:endParaRPr lang="ru-RU" sz="3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l="18711" t="1375" r="24072" b="11066"/>
          <a:stretch/>
        </p:blipFill>
        <p:spPr>
          <a:xfrm>
            <a:off x="6242219" y="2119682"/>
            <a:ext cx="4822945" cy="415164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/>
          <a:srcRect l="18828" t="1684" r="24205" b="11448"/>
          <a:stretch/>
        </p:blipFill>
        <p:spPr>
          <a:xfrm>
            <a:off x="849745" y="2124364"/>
            <a:ext cx="4834674" cy="414696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17726" y="1385565"/>
            <a:ext cx="57749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/>
              <a:t>https://prof-sferum.ru/webinars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52291" y="4599709"/>
            <a:ext cx="563418" cy="600363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522935" y="3377888"/>
            <a:ext cx="1571264" cy="716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ВИДЕОЗАПИСИ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ПРОШЕДШИХ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ВЕБИНАРОВ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334000" y="4094623"/>
            <a:ext cx="0" cy="404601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199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вгустовка_2021">
      <a:dk1>
        <a:srgbClr val="004270"/>
      </a:dk1>
      <a:lt1>
        <a:srgbClr val="FFFFFF"/>
      </a:lt1>
      <a:dk2>
        <a:srgbClr val="0E9650"/>
      </a:dk2>
      <a:lt2>
        <a:srgbClr val="CCFFFF"/>
      </a:lt2>
      <a:accent1>
        <a:srgbClr val="55B847"/>
      </a:accent1>
      <a:accent2>
        <a:srgbClr val="01CBDF"/>
      </a:accent2>
      <a:accent3>
        <a:srgbClr val="3EC5E7"/>
      </a:accent3>
      <a:accent4>
        <a:srgbClr val="FF5050"/>
      </a:accent4>
      <a:accent5>
        <a:srgbClr val="0099FF"/>
      </a:accent5>
      <a:accent6>
        <a:srgbClr val="FFCC00"/>
      </a:accent6>
      <a:hlink>
        <a:srgbClr val="6B9F25"/>
      </a:hlink>
      <a:folHlink>
        <a:srgbClr val="CCEAFF"/>
      </a:folHlink>
    </a:clrScheme>
    <a:fontScheme name="Другая 1">
      <a:majorFont>
        <a:latin typeface="Franklin Gothic Medium Cond"/>
        <a:ea typeface=""/>
        <a:cs typeface=""/>
      </a:majorFont>
      <a:minorFont>
        <a:latin typeface="Franklin Gothic Medium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9374</TotalTime>
  <Words>237</Words>
  <Application>Microsoft Office PowerPoint</Application>
  <PresentationFormat>Широкоэкранный</PresentationFormat>
  <Paragraphs>47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Franklin Gothic Medium Cond</vt:lpstr>
      <vt:lpstr>Тема Office</vt:lpstr>
      <vt:lpstr>ОБЕСПЕЧЕНИЕ БЕЗОПАСНОСТИ  В ПРЕДДВЕРИИ И В ПЕРИОД ПРОВЕДЕНИЯ ВЫБОРОВ</vt:lpstr>
      <vt:lpstr>ОБЕСПЕЧЕНИЕ БЕЗОПАСНОСТИ  В ПРЕДДВЕРИИ И НА ПЕРИОД ПРОВЕДЕНИЯ ВЫБОРОВ</vt:lpstr>
      <vt:lpstr>ПОСТАНОВЛЕНИЕ ПРАВИТЕЛЬСТВА РФ ОТ 11 ОКТЯБРЯ 2023 Г. № 1678 </vt:lpstr>
      <vt:lpstr>ОБУЧАЮЩИЕ ВЕБИНАРЫ ИКОП "СФЕРУМ"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Игоревна Мерзлякова</dc:creator>
  <cp:lastModifiedBy>Юлия Александровна Ярошенко</cp:lastModifiedBy>
  <cp:revision>702</cp:revision>
  <cp:lastPrinted>2023-04-20T01:56:49Z</cp:lastPrinted>
  <dcterms:created xsi:type="dcterms:W3CDTF">2021-11-10T04:50:57Z</dcterms:created>
  <dcterms:modified xsi:type="dcterms:W3CDTF">2024-03-15T00:18:05Z</dcterms:modified>
</cp:coreProperties>
</file>