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70" r:id="rId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766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2470" y="1858213"/>
            <a:ext cx="7691120" cy="1831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9791" y="2650363"/>
            <a:ext cx="5256530" cy="3867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8428" y="0"/>
            <a:ext cx="3433572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0422" y="-87045"/>
            <a:ext cx="8526780" cy="1604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7488"/>
            <a:ext cx="12192000" cy="2243455"/>
            <a:chOff x="0" y="1237488"/>
            <a:chExt cx="12192000" cy="2243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2060"/>
              <a:ext cx="12191999" cy="22387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37488"/>
              <a:ext cx="12192000" cy="2240280"/>
            </a:xfrm>
            <a:custGeom>
              <a:avLst/>
              <a:gdLst/>
              <a:ahLst/>
              <a:cxnLst/>
              <a:rect l="l" t="t" r="r" b="b"/>
              <a:pathLst>
                <a:path w="12192000" h="2240279">
                  <a:moveTo>
                    <a:pt x="12192000" y="0"/>
                  </a:moveTo>
                  <a:lnTo>
                    <a:pt x="0" y="0"/>
                  </a:lnTo>
                  <a:lnTo>
                    <a:pt x="0" y="2240280"/>
                  </a:lnTo>
                  <a:lnTo>
                    <a:pt x="12192000" y="22402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C9F9A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02202" y="1506982"/>
            <a:ext cx="43872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Авторы:</a:t>
            </a:r>
            <a:endParaRPr sz="1800">
              <a:latin typeface="Calibri"/>
              <a:cs typeface="Calibri"/>
            </a:endParaRPr>
          </a:p>
          <a:p>
            <a:pPr marL="5397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Слободенюк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Лариса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Геннадьевна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начальник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отдела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дополнительного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ИРО,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Вичканова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Ольга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Федоровна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зав.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кафедрой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педагогик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психологии,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ХК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ИРО,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к.п.н.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3995" y="35813"/>
            <a:ext cx="69342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ts val="2280"/>
              </a:lnSpc>
              <a:spcBef>
                <a:spcPts val="100"/>
              </a:spcBef>
            </a:pPr>
            <a:r>
              <a:rPr sz="2000" dirty="0"/>
              <a:t>Электронный</a:t>
            </a:r>
            <a:r>
              <a:rPr sz="2000" spc="-45" dirty="0"/>
              <a:t> </a:t>
            </a:r>
            <a:r>
              <a:rPr sz="2000" spc="-10" dirty="0"/>
              <a:t>учебно-методический</a:t>
            </a:r>
            <a:r>
              <a:rPr sz="2000" spc="-35" dirty="0"/>
              <a:t> </a:t>
            </a:r>
            <a:r>
              <a:rPr sz="2000" spc="-10" dirty="0"/>
              <a:t>комплекс</a:t>
            </a:r>
            <a:endParaRPr sz="2000"/>
          </a:p>
          <a:p>
            <a:pPr marL="12700" marR="5080" algn="ctr">
              <a:lnSpc>
                <a:spcPts val="2160"/>
              </a:lnSpc>
              <a:spcBef>
                <a:spcPts val="155"/>
              </a:spcBef>
            </a:pPr>
            <a:r>
              <a:rPr sz="2000" dirty="0"/>
              <a:t>к </a:t>
            </a:r>
            <a:r>
              <a:rPr sz="2000" spc="-10" dirty="0"/>
              <a:t>дополнительной</a:t>
            </a:r>
            <a:r>
              <a:rPr sz="2000" spc="-30" dirty="0"/>
              <a:t> </a:t>
            </a:r>
            <a:r>
              <a:rPr sz="2000" spc="-10" dirty="0"/>
              <a:t>профессиональной</a:t>
            </a:r>
            <a:r>
              <a:rPr sz="2000" spc="-30" dirty="0"/>
              <a:t> </a:t>
            </a:r>
            <a:r>
              <a:rPr sz="2000" dirty="0"/>
              <a:t>программе</a:t>
            </a:r>
            <a:r>
              <a:rPr sz="2000" spc="25" dirty="0"/>
              <a:t> </a:t>
            </a:r>
            <a:r>
              <a:rPr sz="2000" spc="-10" dirty="0"/>
              <a:t>повышения квалификации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4366640" y="858469"/>
            <a:ext cx="3650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«Театральное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творчество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детей»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7089" y="3698875"/>
            <a:ext cx="4001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Структура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ЭУМК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TED-</a:t>
            </a:r>
            <a:r>
              <a:rPr sz="1800" dirty="0">
                <a:latin typeface="Calibri"/>
                <a:cs typeface="Calibri"/>
              </a:rPr>
              <a:t>лекции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театральной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педагогике;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7089" y="4247210"/>
            <a:ext cx="5434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6114" algn="l"/>
                <a:tab pos="4196080" algn="l"/>
              </a:tabLst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презентации,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сопровождающие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лекционный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материал;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7089" y="4796408"/>
            <a:ext cx="543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материалы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практических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работ: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актерские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тренинги,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7089" y="5070728"/>
            <a:ext cx="543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40230" algn="l"/>
                <a:tab pos="2345690" algn="l"/>
                <a:tab pos="3990340" algn="l"/>
                <a:tab pos="5298440" algn="l"/>
              </a:tabLst>
            </a:pPr>
            <a:r>
              <a:rPr sz="1800" spc="-10" dirty="0">
                <a:latin typeface="Calibri"/>
                <a:cs typeface="Calibri"/>
              </a:rPr>
              <a:t>видео-практики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сценическому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движению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культуре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речи;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7089" y="5619089"/>
            <a:ext cx="39065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текстовые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материалы;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нормативные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документы;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методические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разработки;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тестовое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задание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(итоговый</a:t>
            </a:r>
            <a:r>
              <a:rPr sz="1800" spc="-10" dirty="0">
                <a:latin typeface="Calibri"/>
                <a:cs typeface="Calibri"/>
              </a:rPr>
              <a:t> контроль)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761" y="3711702"/>
            <a:ext cx="0" cy="2072005"/>
          </a:xfrm>
          <a:custGeom>
            <a:avLst/>
            <a:gdLst/>
            <a:ahLst/>
            <a:cxnLst/>
            <a:rect l="l" t="t" r="r" b="b"/>
            <a:pathLst>
              <a:path h="2072004">
                <a:moveTo>
                  <a:pt x="0" y="0"/>
                </a:moveTo>
                <a:lnTo>
                  <a:pt x="0" y="2071979"/>
                </a:lnTo>
              </a:path>
            </a:pathLst>
          </a:custGeom>
          <a:ln w="28956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2796" y="3697351"/>
            <a:ext cx="436054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Цель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программы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совершенствование</a:t>
            </a:r>
            <a:endParaRPr sz="2000">
              <a:latin typeface="Calibri"/>
              <a:cs typeface="Calibri"/>
            </a:endParaRPr>
          </a:p>
          <a:p>
            <a:pPr marL="12700" marR="738505">
              <a:lnSpc>
                <a:spcPts val="2160"/>
              </a:lnSpc>
              <a:spcBef>
                <a:spcPts val="155"/>
              </a:spcBef>
            </a:pPr>
            <a:r>
              <a:rPr sz="2000" dirty="0">
                <a:latin typeface="Calibri"/>
                <a:cs typeface="Calibri"/>
              </a:rPr>
              <a:t>профессиональных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компетенций педагогов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дополнительного </a:t>
            </a:r>
            <a:r>
              <a:rPr sz="2000" dirty="0">
                <a:latin typeface="Calibri"/>
                <a:cs typeface="Calibri"/>
              </a:rPr>
              <a:t>образования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учителей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spc="-10" dirty="0">
                <a:latin typeface="Calibri"/>
                <a:cs typeface="Calibri"/>
              </a:rPr>
              <a:t>общеобразовательных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школ</a:t>
            </a:r>
            <a:r>
              <a:rPr sz="2000" spc="-25" dirty="0">
                <a:latin typeface="Calibri"/>
                <a:cs typeface="Calibri"/>
              </a:rPr>
              <a:t> по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направлению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«Театральное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творчество.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4357" y="448813"/>
            <a:ext cx="674363" cy="4865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499852" y="1301013"/>
            <a:ext cx="1263650" cy="115633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ДПП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02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внесена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федеральный реестр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10100"/>
            <a:ext cx="12192000" cy="2247900"/>
            <a:chOff x="0" y="4610100"/>
            <a:chExt cx="12192000" cy="2247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0100"/>
              <a:ext cx="12191999" cy="2247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987" y="4628388"/>
              <a:ext cx="6312535" cy="1653539"/>
            </a:xfrm>
            <a:custGeom>
              <a:avLst/>
              <a:gdLst/>
              <a:ahLst/>
              <a:cxnLst/>
              <a:rect l="l" t="t" r="r" b="b"/>
              <a:pathLst>
                <a:path w="6312534" h="1653539">
                  <a:moveTo>
                    <a:pt x="6312408" y="0"/>
                  </a:moveTo>
                  <a:lnTo>
                    <a:pt x="413384" y="0"/>
                  </a:lnTo>
                  <a:lnTo>
                    <a:pt x="0" y="1653539"/>
                  </a:lnTo>
                  <a:lnTo>
                    <a:pt x="5899023" y="1653539"/>
                  </a:lnTo>
                  <a:lnTo>
                    <a:pt x="6312408" y="0"/>
                  </a:lnTo>
                  <a:close/>
                </a:path>
              </a:pathLst>
            </a:custGeom>
            <a:solidFill>
              <a:srgbClr val="017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00200" y="1245108"/>
            <a:ext cx="10053955" cy="1722120"/>
          </a:xfrm>
          <a:custGeom>
            <a:avLst/>
            <a:gdLst/>
            <a:ahLst/>
            <a:cxnLst/>
            <a:rect l="l" t="t" r="r" b="b"/>
            <a:pathLst>
              <a:path w="10053955" h="1722120">
                <a:moveTo>
                  <a:pt x="10053828" y="0"/>
                </a:moveTo>
                <a:lnTo>
                  <a:pt x="430530" y="0"/>
                </a:lnTo>
                <a:lnTo>
                  <a:pt x="0" y="1722119"/>
                </a:lnTo>
                <a:lnTo>
                  <a:pt x="9623298" y="1722119"/>
                </a:lnTo>
                <a:lnTo>
                  <a:pt x="10053828" y="0"/>
                </a:lnTo>
                <a:close/>
              </a:path>
            </a:pathLst>
          </a:custGeom>
          <a:solidFill>
            <a:srgbClr val="017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3135" y="3727703"/>
            <a:ext cx="4677410" cy="1722120"/>
          </a:xfrm>
          <a:custGeom>
            <a:avLst/>
            <a:gdLst/>
            <a:ahLst/>
            <a:cxnLst/>
            <a:rect l="l" t="t" r="r" b="b"/>
            <a:pathLst>
              <a:path w="4677409" h="1722120">
                <a:moveTo>
                  <a:pt x="4677156" y="0"/>
                </a:moveTo>
                <a:lnTo>
                  <a:pt x="430530" y="0"/>
                </a:lnTo>
                <a:lnTo>
                  <a:pt x="0" y="1722120"/>
                </a:lnTo>
                <a:lnTo>
                  <a:pt x="4246626" y="1722120"/>
                </a:lnTo>
                <a:lnTo>
                  <a:pt x="4677156" y="0"/>
                </a:lnTo>
                <a:close/>
              </a:path>
            </a:pathLst>
          </a:custGeom>
          <a:solidFill>
            <a:srgbClr val="017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Преподавательский</a:t>
            </a:r>
            <a:r>
              <a:rPr sz="4400" spc="-85" dirty="0"/>
              <a:t> </a:t>
            </a:r>
            <a:r>
              <a:rPr sz="4400" dirty="0"/>
              <a:t>состав</a:t>
            </a:r>
            <a:r>
              <a:rPr sz="4400" spc="-65" dirty="0"/>
              <a:t> </a:t>
            </a:r>
            <a:r>
              <a:rPr sz="4400" spc="-10" dirty="0"/>
              <a:t>курса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4357" y="448813"/>
            <a:ext cx="674363" cy="4865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72157" y="2223261"/>
            <a:ext cx="1647189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Хабаровский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государственный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институт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230" y="5712358"/>
            <a:ext cx="23882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Руководители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образцовых театральных коллективом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9638" y="5055870"/>
            <a:ext cx="12160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Актеры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театра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2244" y="3537982"/>
            <a:ext cx="1042582" cy="10410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492" y="4126246"/>
            <a:ext cx="1042582" cy="10410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20788" y="3865879"/>
            <a:ext cx="199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4152" y="1040146"/>
            <a:ext cx="1042582" cy="10410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032507" y="1375409"/>
            <a:ext cx="199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39" y="4451095"/>
            <a:ext cx="199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919" y="446659"/>
            <a:ext cx="1661795" cy="5797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sz="1300" dirty="0">
                <a:solidFill>
                  <a:srgbClr val="0D0D0E"/>
                </a:solidFill>
                <a:latin typeface="Calibri"/>
                <a:cs typeface="Calibri"/>
              </a:rPr>
              <a:t>Система</a:t>
            </a:r>
            <a:r>
              <a:rPr sz="1300" spc="-70" dirty="0">
                <a:solidFill>
                  <a:srgbClr val="0D0D0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D0D0E"/>
                </a:solidFill>
                <a:latin typeface="Calibri"/>
                <a:cs typeface="Calibri"/>
              </a:rPr>
              <a:t>непрерывного </a:t>
            </a:r>
            <a:r>
              <a:rPr sz="1300" dirty="0">
                <a:solidFill>
                  <a:srgbClr val="0D0D0E"/>
                </a:solidFill>
                <a:latin typeface="Calibri"/>
                <a:cs typeface="Calibri"/>
              </a:rPr>
              <a:t>развития</a:t>
            </a:r>
            <a:r>
              <a:rPr sz="1300" spc="-65" dirty="0">
                <a:solidFill>
                  <a:srgbClr val="0D0D0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D0D0E"/>
                </a:solidFill>
                <a:latin typeface="Calibri"/>
                <a:cs typeface="Calibri"/>
              </a:rPr>
              <a:t>работников образования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76324" y="974216"/>
            <a:ext cx="10312400" cy="4894580"/>
            <a:chOff x="1576324" y="974216"/>
            <a:chExt cx="10312400" cy="489458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9325" y="1062545"/>
              <a:ext cx="1859406" cy="22880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7539" y="1027175"/>
              <a:ext cx="1708403" cy="2037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9782" y="1103629"/>
              <a:ext cx="1646936" cy="21951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2150" y="975867"/>
              <a:ext cx="1558810" cy="21887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1458" y="974216"/>
              <a:ext cx="1501013" cy="21568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4804" y="3338957"/>
              <a:ext cx="1748586" cy="23435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57079" y="3531933"/>
              <a:ext cx="1731264" cy="2336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99584" y="3345434"/>
              <a:ext cx="1453261" cy="2035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2987" y="3378962"/>
              <a:ext cx="1691208" cy="21931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70733" y="3311143"/>
              <a:ext cx="1646682" cy="21348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6324" y="3457447"/>
              <a:ext cx="2016760" cy="22104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Широкоэкранный</PresentationFormat>
  <Paragraphs>34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Calibri</vt:lpstr>
      <vt:lpstr>Microsoft Sans Serif</vt:lpstr>
      <vt:lpstr>Office Theme</vt:lpstr>
      <vt:lpstr>Электронный учебно-методический комплекс к дополнительной профессиональной программе повышения квалификации</vt:lpstr>
      <vt:lpstr>Преподавательский состав курса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Черкашина Наталия Евгеньевна</dc:creator>
  <cp:lastModifiedBy>Andrey Utkin</cp:lastModifiedBy>
  <cp:revision>1</cp:revision>
  <dcterms:created xsi:type="dcterms:W3CDTF">2024-09-08T08:20:20Z</dcterms:created>
  <dcterms:modified xsi:type="dcterms:W3CDTF">2024-09-08T08:21:43Z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2024-09-08T00:00:00Z</vt:filetime>
  </property>
  <property fmtid="{D5CDD505-2E9C-101B-9397-08002B2CF9AE}" pid="5" name="Producer">
    <vt:lpwstr>Microsoft® PowerPoint® 2019</vt:lpwstr>
  </property>
</Properties>
</file>