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C00"/>
    <a:srgbClr val="76AE27"/>
    <a:srgbClr val="0796BA"/>
    <a:srgbClr val="8905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42" y="-24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12B95DE-707C-4F0B-ADD6-A229D9D75828}" type="datetimeFigureOut">
              <a:rPr lang="ru-RU"/>
              <a:pPr>
                <a:defRPr/>
              </a:pPr>
              <a:t>05.03.2024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1F4B7F4-843C-4E84-98F6-AEE9401CE2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6612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4B7F4-843C-4E84-98F6-AEE9401CE27B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1973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4B7F4-843C-4E84-98F6-AEE9401CE27B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1973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4B7F4-843C-4E84-98F6-AEE9401CE27B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1973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4B7F4-843C-4E84-98F6-AEE9401CE27B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1973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37E43-A1B1-4295-89EB-614DC9D9E0E5}" type="datetime1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8B465-3B87-4CAE-92C7-BC732208DDC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B45D-8B5D-4477-860D-A1C9D56BB95C}" type="datetime1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30D33-8F23-48B5-97FD-EBC88D725DA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F5CA-F70D-4860-869D-CD27ECC015B8}" type="datetime1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6A5FB-F50C-4411-BEDF-3BB26F07CB6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F33B-C104-4810-B1B9-487C5AA50F76}" type="datetime1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A57E3-EA23-4E01-B1DF-72CA8D4A16E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2446-5CD3-42D6-8806-5D75BADF753B}" type="datetime1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13FFA-F596-48D8-AB9D-F12DCD7417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BBF74-A991-44DA-A911-BDC6FB1DAF7C}" type="datetime1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BB23A-6539-4C39-9672-AA0023A4A2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42FAD-AA3C-4C77-B5FE-275A2FDA993E}" type="datetime1">
              <a:rPr lang="ru-RU" smtClean="0"/>
              <a:t>05.03.2024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479FC-9093-4DA1-AAE9-3AB5D30110B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19FFB-5D8E-4EE1-9EA6-DDA56B9D9C4C}" type="datetime1">
              <a:rPr lang="ru-RU" smtClean="0"/>
              <a:t>05.03.2024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77CEF-DC58-476A-B444-91792B50813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75D8D-0BC5-41D9-B40A-D906C2B7330C}" type="datetime1">
              <a:rPr lang="ru-RU" smtClean="0"/>
              <a:t>05.03.2024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2D34B-3074-49F9-BFF4-B1A1EE3AFDC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972DC-8F17-4ED8-9DA0-E162C9349712}" type="datetime1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1DE04-1ADA-4F55-AB49-252B69A3782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E6CF2-9989-4120-91CF-EC1BC8DECD87}" type="datetime1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AF457-91DA-4FD9-8228-4E6EC9543CF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B5831D-7BEB-434B-AAEF-A4E5F030E876}" type="datetime1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6671EC4-17C9-4D90-BDFA-B05C2BAD48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ctrTitle"/>
          </p:nvPr>
        </p:nvSpPr>
        <p:spPr>
          <a:xfrm>
            <a:off x="6350" y="1900460"/>
            <a:ext cx="9140825" cy="1751410"/>
          </a:xfrm>
        </p:spPr>
        <p:txBody>
          <a:bodyPr/>
          <a:lstStyle/>
          <a:p>
            <a:pPr eaLnBrk="1" hangingPunct="1"/>
            <a:r>
              <a:rPr lang="ru-RU" altLang="ru-RU" sz="4000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Презентация работы участника конкурса «Лучший выпускник СПО»</a:t>
            </a:r>
            <a:endParaRPr lang="ru-RU" altLang="ru-RU" sz="40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D:\Работа\ОТДЕЛ ПКПСТВ\МЕРОПРИЯТИЯ\ЛУЧШИЙ ВЫПУСКНИК СПО\2022\логотип - копия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5" b="19752"/>
          <a:stretch/>
        </p:blipFill>
        <p:spPr bwMode="auto">
          <a:xfrm>
            <a:off x="2483768" y="52851"/>
            <a:ext cx="3384376" cy="179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90872" y="411510"/>
            <a:ext cx="8229600" cy="576064"/>
          </a:xfrm>
        </p:spPr>
        <p:txBody>
          <a:bodyPr/>
          <a:lstStyle/>
          <a:p>
            <a:pPr algn="l" eaLnBrk="1" hangingPunct="1"/>
            <a:r>
              <a:rPr lang="ru-RU" alt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Советы, которые помогут участникам быстро и качественно сделать итоговую презентацию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323528" y="1203599"/>
            <a:ext cx="3600400" cy="3024335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ru-RU" alt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Придерживайтесь образца презентации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ru-RU" alt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Презентация должна содержать оптимальный объем информации, который позволит партнеру – работодателю дать объективную оценку конкурсной работе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ru-RU" alt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Файл презентации должен быть выполнен в формате </a:t>
            </a:r>
            <a:r>
              <a:rPr lang="en-US" altLang="ru-RU" sz="14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pptx</a:t>
            </a:r>
            <a:r>
              <a:rPr lang="en-US" alt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или </a:t>
            </a:r>
            <a:r>
              <a:rPr lang="en-US" alt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pdf</a:t>
            </a:r>
            <a:endParaRPr lang="ru-RU" altLang="ru-RU" sz="1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ru-RU" alt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Используйте стандартный размер слайда 4:3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ru-RU" alt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Все презентация должна быть выдержана в едином стиле, на базе одного шаблона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F59C00"/>
              </a:buClr>
            </a:pPr>
            <a:endParaRPr lang="ru-RU" altLang="ru-RU" sz="1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4211960" y="1203598"/>
            <a:ext cx="453650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ru-RU" alt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Придерживайтесь шрифтов, которые являются общими для каждого компьютера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ru-RU" alt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Размер </a:t>
            </a:r>
            <a:r>
              <a:rPr lang="ru-RU" alt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шрифтов: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ru-RU" alt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r>
              <a:rPr lang="ru-RU" alt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• </a:t>
            </a:r>
            <a:r>
              <a:rPr lang="ru-RU" alt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Для заголовков – 24 пункта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ru-RU" alt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	• Для </a:t>
            </a:r>
            <a:r>
              <a:rPr lang="ru-RU" alt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основного текста – от 14 до 18 пунктов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ru-RU" alt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Использование звуковых эффектов и GIF-анимации </a:t>
            </a:r>
            <a:r>
              <a:rPr lang="ru-RU" alt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 презентации </a:t>
            </a:r>
            <a:r>
              <a:rPr lang="ru-RU" alt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не </a:t>
            </a:r>
            <a:r>
              <a:rPr lang="ru-RU" alt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желательны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ru-RU" alt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При подготовке презентаций рекомендуется использовать графические схемы, элементы и таблицы, а также </a:t>
            </a:r>
            <a:r>
              <a:rPr lang="ru-RU" altLang="ru-RU" sz="14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инфографику</a:t>
            </a:r>
            <a:r>
              <a:rPr lang="ru-RU" alt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которые облегчают визуализацию информации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5656" y="4371950"/>
            <a:ext cx="5688632" cy="432048"/>
          </a:xfrm>
          <a:prstGeom prst="round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00215" y="4443958"/>
            <a:ext cx="40639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Рекомендуемый объем презентации – до 10 слайдов</a:t>
            </a:r>
            <a:endParaRPr lang="ru-RU" sz="14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467544" y="1059582"/>
            <a:ext cx="2664296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611560" y="411510"/>
            <a:ext cx="0" cy="792089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2123728" y="1347614"/>
            <a:ext cx="4752528" cy="25922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90872" y="411510"/>
            <a:ext cx="8229600" cy="576064"/>
          </a:xfrm>
        </p:spPr>
        <p:txBody>
          <a:bodyPr/>
          <a:lstStyle/>
          <a:p>
            <a:pPr algn="l" eaLnBrk="1" hangingPunct="1"/>
            <a:r>
              <a:rPr lang="ru-RU" alt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Титульная страница презентации участника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1342110"/>
            <a:ext cx="4104456" cy="25922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01" name="TextBox 4100"/>
          <p:cNvSpPr txBox="1"/>
          <p:nvPr/>
        </p:nvSpPr>
        <p:spPr>
          <a:xfrm>
            <a:off x="4005662" y="1635646"/>
            <a:ext cx="25859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/>
              <a:t>Практическая задача: </a:t>
            </a:r>
            <a:r>
              <a:rPr lang="ru-RU" sz="1100" dirty="0" smtClean="0"/>
              <a:t>АО «</a:t>
            </a:r>
            <a:r>
              <a:rPr lang="ru-RU" sz="1100" dirty="0" err="1" smtClean="0"/>
              <a:t>Энергомаш</a:t>
            </a:r>
            <a:r>
              <a:rPr lang="ru-RU" sz="1100" dirty="0" smtClean="0"/>
              <a:t>»</a:t>
            </a:r>
            <a:endParaRPr lang="ru-RU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3253211" y="1924839"/>
            <a:ext cx="2952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Название:</a:t>
            </a:r>
          </a:p>
          <a:p>
            <a:pPr algn="ctr"/>
            <a:r>
              <a:rPr lang="ru-RU" sz="1100" dirty="0" smtClean="0"/>
              <a:t>«Проведение маркетингового исследования»</a:t>
            </a:r>
            <a:endParaRPr lang="ru-RU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2915816" y="2477735"/>
            <a:ext cx="148318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900" b="1" dirty="0" smtClean="0"/>
              <a:t>ФИО участника:</a:t>
            </a:r>
            <a:endParaRPr lang="ru-RU" sz="900" dirty="0" smtClean="0"/>
          </a:p>
          <a:p>
            <a:r>
              <a:rPr lang="ru-RU" sz="900" b="1" dirty="0" smtClean="0"/>
              <a:t>Статус участника:</a:t>
            </a:r>
            <a:endParaRPr lang="ru-RU" sz="900" dirty="0"/>
          </a:p>
          <a:p>
            <a:endParaRPr lang="ru-RU" sz="900" dirty="0" smtClean="0"/>
          </a:p>
          <a:p>
            <a:pPr>
              <a:spcAft>
                <a:spcPts val="600"/>
              </a:spcAft>
            </a:pPr>
            <a:endParaRPr lang="ru-RU" sz="900" dirty="0"/>
          </a:p>
          <a:p>
            <a:pPr>
              <a:spcAft>
                <a:spcPts val="0"/>
              </a:spcAft>
            </a:pPr>
            <a:r>
              <a:rPr lang="ru-RU" sz="900" b="1" dirty="0" smtClean="0"/>
              <a:t>Куратор-руководитель:</a:t>
            </a:r>
            <a:endParaRPr lang="ru-RU" sz="9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499992" y="2476991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900" dirty="0" smtClean="0"/>
              <a:t>Иванов Иван Иванович</a:t>
            </a:r>
          </a:p>
          <a:p>
            <a:pPr>
              <a:spcAft>
                <a:spcPts val="600"/>
              </a:spcAft>
            </a:pPr>
            <a:r>
              <a:rPr lang="ru-RU" sz="900" dirty="0"/>
              <a:t>студент 3 курса по специальности «Информатика и вычислительная </a:t>
            </a:r>
            <a:r>
              <a:rPr lang="ru-RU" sz="900" dirty="0" smtClean="0"/>
              <a:t>техника» КГБ ПОУ ХКОТСО</a:t>
            </a:r>
          </a:p>
          <a:p>
            <a:r>
              <a:rPr lang="ru-RU" sz="900" dirty="0" smtClean="0"/>
              <a:t>Петров Петр Петрович, старший преподаватель</a:t>
            </a:r>
            <a:endParaRPr lang="ru-RU" sz="900" dirty="0"/>
          </a:p>
        </p:txBody>
      </p:sp>
      <p:sp>
        <p:nvSpPr>
          <p:cNvPr id="4102" name="Прямоугольник 4101"/>
          <p:cNvSpPr/>
          <p:nvPr/>
        </p:nvSpPr>
        <p:spPr>
          <a:xfrm>
            <a:off x="4398996" y="3637062"/>
            <a:ext cx="61266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b="1" dirty="0" smtClean="0"/>
              <a:t>2024 год</a:t>
            </a:r>
            <a:endParaRPr lang="ru-RU" sz="900" b="1" dirty="0"/>
          </a:p>
        </p:txBody>
      </p:sp>
      <p:sp>
        <p:nvSpPr>
          <p:cNvPr id="53" name="Полилиния 52"/>
          <p:cNvSpPr/>
          <p:nvPr/>
        </p:nvSpPr>
        <p:spPr>
          <a:xfrm>
            <a:off x="2123663" y="1432813"/>
            <a:ext cx="517158" cy="2487770"/>
          </a:xfrm>
          <a:custGeom>
            <a:avLst/>
            <a:gdLst>
              <a:gd name="connsiteX0" fmla="*/ 0 w 564867"/>
              <a:gd name="connsiteY0" fmla="*/ 0 h 2590800"/>
              <a:gd name="connsiteX1" fmla="*/ 261938 w 564867"/>
              <a:gd name="connsiteY1" fmla="*/ 500062 h 2590800"/>
              <a:gd name="connsiteX2" fmla="*/ 561975 w 564867"/>
              <a:gd name="connsiteY2" fmla="*/ 838200 h 2590800"/>
              <a:gd name="connsiteX3" fmla="*/ 71438 w 564867"/>
              <a:gd name="connsiteY3" fmla="*/ 1738312 h 2590800"/>
              <a:gd name="connsiteX4" fmla="*/ 366713 w 564867"/>
              <a:gd name="connsiteY4" fmla="*/ 2590800 h 2590800"/>
              <a:gd name="connsiteX0" fmla="*/ 0 w 561976"/>
              <a:gd name="connsiteY0" fmla="*/ 0 h 2590800"/>
              <a:gd name="connsiteX1" fmla="*/ 261938 w 561976"/>
              <a:gd name="connsiteY1" fmla="*/ 500062 h 2590800"/>
              <a:gd name="connsiteX2" fmla="*/ 561975 w 561976"/>
              <a:gd name="connsiteY2" fmla="*/ 838200 h 2590800"/>
              <a:gd name="connsiteX3" fmla="*/ 258181 w 561976"/>
              <a:gd name="connsiteY3" fmla="*/ 1326188 h 2590800"/>
              <a:gd name="connsiteX4" fmla="*/ 366713 w 561976"/>
              <a:gd name="connsiteY4" fmla="*/ 2590800 h 2590800"/>
              <a:gd name="connsiteX0" fmla="*/ 0 w 561976"/>
              <a:gd name="connsiteY0" fmla="*/ 0 h 2590800"/>
              <a:gd name="connsiteX1" fmla="*/ 261938 w 561976"/>
              <a:gd name="connsiteY1" fmla="*/ 500062 h 2590800"/>
              <a:gd name="connsiteX2" fmla="*/ 561975 w 561976"/>
              <a:gd name="connsiteY2" fmla="*/ 838200 h 2590800"/>
              <a:gd name="connsiteX3" fmla="*/ 258181 w 561976"/>
              <a:gd name="connsiteY3" fmla="*/ 1326188 h 2590800"/>
              <a:gd name="connsiteX4" fmla="*/ 366713 w 561976"/>
              <a:gd name="connsiteY4" fmla="*/ 2590800 h 2590800"/>
              <a:gd name="connsiteX0" fmla="*/ 0 w 561976"/>
              <a:gd name="connsiteY0" fmla="*/ 0 h 2590800"/>
              <a:gd name="connsiteX1" fmla="*/ 261938 w 561976"/>
              <a:gd name="connsiteY1" fmla="*/ 500062 h 2590800"/>
              <a:gd name="connsiteX2" fmla="*/ 561975 w 561976"/>
              <a:gd name="connsiteY2" fmla="*/ 838200 h 2590800"/>
              <a:gd name="connsiteX3" fmla="*/ 258181 w 561976"/>
              <a:gd name="connsiteY3" fmla="*/ 1326188 h 2590800"/>
              <a:gd name="connsiteX4" fmla="*/ 366713 w 561976"/>
              <a:gd name="connsiteY4" fmla="*/ 2590800 h 2590800"/>
              <a:gd name="connsiteX0" fmla="*/ 0 w 562887"/>
              <a:gd name="connsiteY0" fmla="*/ 0 h 2590800"/>
              <a:gd name="connsiteX1" fmla="*/ 261938 w 562887"/>
              <a:gd name="connsiteY1" fmla="*/ 500062 h 2590800"/>
              <a:gd name="connsiteX2" fmla="*/ 561975 w 562887"/>
              <a:gd name="connsiteY2" fmla="*/ 838200 h 2590800"/>
              <a:gd name="connsiteX3" fmla="*/ 303257 w 562887"/>
              <a:gd name="connsiteY3" fmla="*/ 1667478 h 2590800"/>
              <a:gd name="connsiteX4" fmla="*/ 366713 w 562887"/>
              <a:gd name="connsiteY4" fmla="*/ 2590800 h 2590800"/>
              <a:gd name="connsiteX0" fmla="*/ 0 w 562109"/>
              <a:gd name="connsiteY0" fmla="*/ 0 h 2590800"/>
              <a:gd name="connsiteX1" fmla="*/ 261938 w 562109"/>
              <a:gd name="connsiteY1" fmla="*/ 500062 h 2590800"/>
              <a:gd name="connsiteX2" fmla="*/ 561975 w 562109"/>
              <a:gd name="connsiteY2" fmla="*/ 838200 h 2590800"/>
              <a:gd name="connsiteX3" fmla="*/ 303257 w 562109"/>
              <a:gd name="connsiteY3" fmla="*/ 1667478 h 2590800"/>
              <a:gd name="connsiteX4" fmla="*/ 366713 w 562109"/>
              <a:gd name="connsiteY4" fmla="*/ 2590800 h 2590800"/>
              <a:gd name="connsiteX0" fmla="*/ 0 w 562155"/>
              <a:gd name="connsiteY0" fmla="*/ 0 h 2590800"/>
              <a:gd name="connsiteX1" fmla="*/ 261938 w 562155"/>
              <a:gd name="connsiteY1" fmla="*/ 500062 h 2590800"/>
              <a:gd name="connsiteX2" fmla="*/ 561975 w 562155"/>
              <a:gd name="connsiteY2" fmla="*/ 838200 h 2590800"/>
              <a:gd name="connsiteX3" fmla="*/ 303257 w 562155"/>
              <a:gd name="connsiteY3" fmla="*/ 1667478 h 2590800"/>
              <a:gd name="connsiteX4" fmla="*/ 122014 w 562155"/>
              <a:gd name="connsiteY4" fmla="*/ 2590800 h 2590800"/>
              <a:gd name="connsiteX0" fmla="*/ 0 w 562155"/>
              <a:gd name="connsiteY0" fmla="*/ 0 h 2590800"/>
              <a:gd name="connsiteX1" fmla="*/ 261938 w 562155"/>
              <a:gd name="connsiteY1" fmla="*/ 500062 h 2590800"/>
              <a:gd name="connsiteX2" fmla="*/ 561975 w 562155"/>
              <a:gd name="connsiteY2" fmla="*/ 838200 h 2590800"/>
              <a:gd name="connsiteX3" fmla="*/ 303257 w 562155"/>
              <a:gd name="connsiteY3" fmla="*/ 1667478 h 2590800"/>
              <a:gd name="connsiteX4" fmla="*/ 122014 w 562155"/>
              <a:gd name="connsiteY4" fmla="*/ 2590800 h 2590800"/>
              <a:gd name="connsiteX0" fmla="*/ 0 w 562159"/>
              <a:gd name="connsiteY0" fmla="*/ 0 h 2584361"/>
              <a:gd name="connsiteX1" fmla="*/ 261938 w 562159"/>
              <a:gd name="connsiteY1" fmla="*/ 500062 h 2584361"/>
              <a:gd name="connsiteX2" fmla="*/ 561975 w 562159"/>
              <a:gd name="connsiteY2" fmla="*/ 838200 h 2584361"/>
              <a:gd name="connsiteX3" fmla="*/ 303257 w 562159"/>
              <a:gd name="connsiteY3" fmla="*/ 1667478 h 2584361"/>
              <a:gd name="connsiteX4" fmla="*/ 96256 w 562159"/>
              <a:gd name="connsiteY4" fmla="*/ 2584361 h 2584361"/>
              <a:gd name="connsiteX0" fmla="*/ 0 w 529962"/>
              <a:gd name="connsiteY0" fmla="*/ 0 h 2545725"/>
              <a:gd name="connsiteX1" fmla="*/ 229741 w 529962"/>
              <a:gd name="connsiteY1" fmla="*/ 461426 h 2545725"/>
              <a:gd name="connsiteX2" fmla="*/ 529778 w 529962"/>
              <a:gd name="connsiteY2" fmla="*/ 799564 h 2545725"/>
              <a:gd name="connsiteX3" fmla="*/ 271060 w 529962"/>
              <a:gd name="connsiteY3" fmla="*/ 1628842 h 2545725"/>
              <a:gd name="connsiteX4" fmla="*/ 64059 w 529962"/>
              <a:gd name="connsiteY4" fmla="*/ 2545725 h 2545725"/>
              <a:gd name="connsiteX0" fmla="*/ 0 w 517084"/>
              <a:gd name="connsiteY0" fmla="*/ 0 h 2500649"/>
              <a:gd name="connsiteX1" fmla="*/ 216863 w 517084"/>
              <a:gd name="connsiteY1" fmla="*/ 416350 h 2500649"/>
              <a:gd name="connsiteX2" fmla="*/ 516900 w 517084"/>
              <a:gd name="connsiteY2" fmla="*/ 754488 h 2500649"/>
              <a:gd name="connsiteX3" fmla="*/ 258182 w 517084"/>
              <a:gd name="connsiteY3" fmla="*/ 1583766 h 2500649"/>
              <a:gd name="connsiteX4" fmla="*/ 51181 w 517084"/>
              <a:gd name="connsiteY4" fmla="*/ 2500649 h 2500649"/>
              <a:gd name="connsiteX0" fmla="*/ 0 w 517089"/>
              <a:gd name="connsiteY0" fmla="*/ 0 h 2487770"/>
              <a:gd name="connsiteX1" fmla="*/ 216863 w 517089"/>
              <a:gd name="connsiteY1" fmla="*/ 416350 h 2487770"/>
              <a:gd name="connsiteX2" fmla="*/ 516900 w 517089"/>
              <a:gd name="connsiteY2" fmla="*/ 754488 h 2487770"/>
              <a:gd name="connsiteX3" fmla="*/ 258182 w 517089"/>
              <a:gd name="connsiteY3" fmla="*/ 1583766 h 2487770"/>
              <a:gd name="connsiteX4" fmla="*/ 18984 w 517089"/>
              <a:gd name="connsiteY4" fmla="*/ 2487770 h 2487770"/>
              <a:gd name="connsiteX0" fmla="*/ 66 w 517158"/>
              <a:gd name="connsiteY0" fmla="*/ 0 h 2487770"/>
              <a:gd name="connsiteX1" fmla="*/ 216929 w 517158"/>
              <a:gd name="connsiteY1" fmla="*/ 416350 h 2487770"/>
              <a:gd name="connsiteX2" fmla="*/ 516966 w 517158"/>
              <a:gd name="connsiteY2" fmla="*/ 754488 h 2487770"/>
              <a:gd name="connsiteX3" fmla="*/ 258248 w 517158"/>
              <a:gd name="connsiteY3" fmla="*/ 1583766 h 2487770"/>
              <a:gd name="connsiteX4" fmla="*/ 0 w 517158"/>
              <a:gd name="connsiteY4" fmla="*/ 2487770 h 248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158" h="2487770">
                <a:moveTo>
                  <a:pt x="66" y="0"/>
                </a:moveTo>
                <a:cubicBezTo>
                  <a:pt x="84204" y="180181"/>
                  <a:pt x="130779" y="290602"/>
                  <a:pt x="216929" y="416350"/>
                </a:cubicBezTo>
                <a:cubicBezTo>
                  <a:pt x="303079" y="542098"/>
                  <a:pt x="510080" y="559919"/>
                  <a:pt x="516966" y="754488"/>
                </a:cubicBezTo>
                <a:cubicBezTo>
                  <a:pt x="523852" y="949057"/>
                  <a:pt x="344409" y="1294886"/>
                  <a:pt x="258248" y="1583766"/>
                </a:cubicBezTo>
                <a:cubicBezTo>
                  <a:pt x="172087" y="1872646"/>
                  <a:pt x="-78" y="2317371"/>
                  <a:pt x="0" y="2487770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5" name="Picture 7" descr="C:\Users\User\Downloads\kisspng-briefcase-computer-icons-bag-clip-art-briefcase-clipart-5b5e2dca5f1f37.777102841532898762389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581546"/>
            <a:ext cx="266771" cy="26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7" name="Прямая соединительная линия 56"/>
          <p:cNvCxnSpPr/>
          <p:nvPr/>
        </p:nvCxnSpPr>
        <p:spPr>
          <a:xfrm flipH="1">
            <a:off x="467544" y="915566"/>
            <a:ext cx="4752529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6084168" y="4731990"/>
            <a:ext cx="2592288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8532440" y="3848317"/>
            <a:ext cx="0" cy="1027689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611560" y="483519"/>
            <a:ext cx="0" cy="648071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22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90872" y="483518"/>
            <a:ext cx="8229600" cy="432047"/>
          </a:xfrm>
        </p:spPr>
        <p:txBody>
          <a:bodyPr/>
          <a:lstStyle/>
          <a:p>
            <a:pPr algn="l" eaLnBrk="1" hangingPunct="1"/>
            <a:r>
              <a:rPr lang="ru-RU" alt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Введение – Слайд «Решаемая проблема, цель, задачи работы»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347614"/>
            <a:ext cx="4752528" cy="25922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342110"/>
            <a:ext cx="4104456" cy="25922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01" name="TextBox 4100"/>
          <p:cNvSpPr txBox="1"/>
          <p:nvPr/>
        </p:nvSpPr>
        <p:spPr>
          <a:xfrm>
            <a:off x="1619672" y="1472466"/>
            <a:ext cx="303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Решаемая проблема, цель, задачи работы</a:t>
            </a:r>
            <a:endParaRPr lang="ru-RU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1576652" y="1851670"/>
            <a:ext cx="148318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smtClean="0"/>
              <a:t>Проблема – …</a:t>
            </a:r>
          </a:p>
          <a:p>
            <a:pPr>
              <a:spcAft>
                <a:spcPts val="600"/>
              </a:spcAft>
            </a:pPr>
            <a:endParaRPr lang="ru-RU" sz="1100" dirty="0" smtClean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smtClean="0"/>
              <a:t>Цель работы - …</a:t>
            </a:r>
          </a:p>
          <a:p>
            <a:pPr>
              <a:spcAft>
                <a:spcPts val="600"/>
              </a:spcAft>
            </a:pPr>
            <a:endParaRPr lang="ru-RU" sz="1100" dirty="0" smtClean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 smtClean="0"/>
              <a:t>Задачи работы:</a:t>
            </a:r>
          </a:p>
          <a:p>
            <a:pPr>
              <a:spcAft>
                <a:spcPts val="0"/>
              </a:spcAft>
            </a:pPr>
            <a:r>
              <a:rPr lang="ru-RU" sz="900" dirty="0" smtClean="0"/>
              <a:t>         1. …</a:t>
            </a:r>
          </a:p>
          <a:p>
            <a:pPr>
              <a:spcAft>
                <a:spcPts val="0"/>
              </a:spcAft>
            </a:pPr>
            <a:r>
              <a:rPr lang="ru-RU" sz="900" dirty="0" smtClean="0"/>
              <a:t>         2. …</a:t>
            </a:r>
          </a:p>
          <a:p>
            <a:pPr>
              <a:spcAft>
                <a:spcPts val="0"/>
              </a:spcAft>
            </a:pPr>
            <a:r>
              <a:rPr lang="ru-RU" sz="900" dirty="0" smtClean="0"/>
              <a:t>         3. …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719275" y="1749465"/>
            <a:ext cx="2825130" cy="0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580113" y="1203598"/>
            <a:ext cx="0" cy="295232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30" idx="1"/>
          </p:cNvCxnSpPr>
          <p:nvPr/>
        </p:nvCxnSpPr>
        <p:spPr>
          <a:xfrm>
            <a:off x="5364088" y="1734920"/>
            <a:ext cx="648073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012161" y="1257603"/>
            <a:ext cx="26642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Укажите конкретную проблему,</a:t>
            </a:r>
          </a:p>
          <a:p>
            <a:pPr algn="ctr"/>
            <a:r>
              <a:rPr lang="ru-RU" sz="1400" dirty="0">
                <a:latin typeface="Arial Narrow" panose="020B0606020202030204" pitchFamily="34" charset="0"/>
              </a:rPr>
              <a:t>поставленную в кейсе партнера</a:t>
            </a:r>
          </a:p>
          <a:p>
            <a:pPr algn="ctr"/>
            <a:r>
              <a:rPr lang="ru-RU" sz="1400" dirty="0">
                <a:latin typeface="Arial Narrow" panose="020B0606020202030204" pitchFamily="34" charset="0"/>
              </a:rPr>
              <a:t>проекта, которую поможет </a:t>
            </a:r>
            <a:r>
              <a:rPr lang="ru-RU" sz="1400" dirty="0" smtClean="0">
                <a:latin typeface="Arial Narrow" panose="020B0606020202030204" pitchFamily="34" charset="0"/>
              </a:rPr>
              <a:t>решить ваша </a:t>
            </a:r>
            <a:r>
              <a:rPr lang="ru-RU" sz="1400" dirty="0">
                <a:latin typeface="Arial Narrow" panose="020B0606020202030204" pitchFamily="34" charset="0"/>
              </a:rPr>
              <a:t>работа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012161" y="1258130"/>
            <a:ext cx="2592287" cy="953579"/>
          </a:xfrm>
          <a:prstGeom prst="round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>
            <a:endCxn id="35" idx="1"/>
          </p:cNvCxnSpPr>
          <p:nvPr/>
        </p:nvCxnSpPr>
        <p:spPr>
          <a:xfrm>
            <a:off x="5364088" y="2725322"/>
            <a:ext cx="648072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6012160" y="2355726"/>
            <a:ext cx="25922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Сформулируйте конечный</a:t>
            </a:r>
          </a:p>
          <a:p>
            <a:pPr algn="ctr"/>
            <a:r>
              <a:rPr lang="ru-RU" sz="1400" dirty="0">
                <a:latin typeface="Arial Narrow" panose="020B0606020202030204" pitchFamily="34" charset="0"/>
              </a:rPr>
              <a:t>прогнозируемый результат </a:t>
            </a:r>
            <a:r>
              <a:rPr lang="ru-RU" sz="1400" dirty="0" smtClean="0">
                <a:latin typeface="Arial Narrow" panose="020B0606020202030204" pitchFamily="34" charset="0"/>
              </a:rPr>
              <a:t>вашей работы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012160" y="2356253"/>
            <a:ext cx="2592287" cy="738137"/>
          </a:xfrm>
          <a:prstGeom prst="round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>
            <a:endCxn id="43" idx="1"/>
          </p:cNvCxnSpPr>
          <p:nvPr/>
        </p:nvCxnSpPr>
        <p:spPr>
          <a:xfrm>
            <a:off x="5364089" y="3642842"/>
            <a:ext cx="648072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6012161" y="3273246"/>
            <a:ext cx="25922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Определите </a:t>
            </a:r>
            <a:r>
              <a:rPr lang="ru-RU" sz="1400" dirty="0" smtClean="0">
                <a:latin typeface="Arial Narrow" panose="020B0606020202030204" pitchFamily="34" charset="0"/>
              </a:rPr>
              <a:t>задачи, необходимые для </a:t>
            </a:r>
            <a:r>
              <a:rPr lang="ru-RU" sz="1400" dirty="0">
                <a:latin typeface="Arial Narrow" panose="020B0606020202030204" pitchFamily="34" charset="0"/>
              </a:rPr>
              <a:t>достижения </a:t>
            </a:r>
            <a:r>
              <a:rPr lang="ru-RU" sz="1400" dirty="0" smtClean="0">
                <a:latin typeface="Arial Narrow" panose="020B0606020202030204" pitchFamily="34" charset="0"/>
              </a:rPr>
              <a:t>поставленной цели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012161" y="3273773"/>
            <a:ext cx="2592287" cy="738137"/>
          </a:xfrm>
          <a:prstGeom prst="round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83568" y="422793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Arial Narrow" panose="020B0606020202030204" pitchFamily="34" charset="0"/>
              </a:rPr>
              <a:t>ФОРМУЛИРУЙТЕ ПРОБЛЕМУ, ЦЕЛЬ И ЗАДАЧИ ЧЕТКО И ЯСНО. ЭТО НЕОБХОДИМО ДЛЯ ТОГО, ЧТОБЫ ПАРТНЕР </a:t>
            </a:r>
            <a:r>
              <a:rPr lang="ru-RU" sz="1200" b="1" dirty="0" smtClean="0">
                <a:latin typeface="Arial Narrow" panose="020B0606020202030204" pitchFamily="34" charset="0"/>
              </a:rPr>
              <a:t>ПРОЕКТА, РАБОТАЯ </a:t>
            </a:r>
            <a:r>
              <a:rPr lang="ru-RU" sz="1200" b="1" dirty="0">
                <a:latin typeface="Arial Narrow" panose="020B0606020202030204" pitchFamily="34" charset="0"/>
              </a:rPr>
              <a:t>С ВАШЕЙ ПРЕЗЕНТАЦИЕЙ, СРАЗУ ИМЕЛ ПРЕДСТАВЛЕНИЕ </a:t>
            </a:r>
            <a:r>
              <a:rPr lang="ru-RU" sz="1200" b="1" dirty="0" smtClean="0">
                <a:latin typeface="Arial Narrow" panose="020B0606020202030204" pitchFamily="34" charset="0"/>
              </a:rPr>
              <a:t>О ЧЕМ </a:t>
            </a:r>
            <a:r>
              <a:rPr lang="ru-RU" sz="1200" b="1" dirty="0">
                <a:latin typeface="Arial Narrow" panose="020B0606020202030204" pitchFamily="34" charset="0"/>
              </a:rPr>
              <a:t>ПОЙДЕТ РЕЧЬ, И БУДЕТ ЛИ ЭТО ПОЛЕЗНО ДЛЯ </a:t>
            </a:r>
            <a:r>
              <a:rPr lang="ru-RU" sz="1200" b="1" dirty="0" smtClean="0">
                <a:latin typeface="Arial Narrow" panose="020B0606020202030204" pitchFamily="34" charset="0"/>
              </a:rPr>
              <a:t>ЕГО КОМПАНИИ</a:t>
            </a:r>
            <a:endParaRPr lang="ru-RU" altLang="ru-RU" sz="12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11560" y="4339631"/>
            <a:ext cx="0" cy="464367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7" descr="C:\Users\User\Downloads\kisspng-briefcase-computer-icons-bag-clip-art-briefcase-clipart-5b5e2dca5f1f37.777102841532898762389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79862"/>
            <a:ext cx="266771" cy="26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Полилиния 54"/>
          <p:cNvSpPr/>
          <p:nvPr/>
        </p:nvSpPr>
        <p:spPr>
          <a:xfrm>
            <a:off x="755576" y="1432813"/>
            <a:ext cx="517158" cy="2487770"/>
          </a:xfrm>
          <a:custGeom>
            <a:avLst/>
            <a:gdLst>
              <a:gd name="connsiteX0" fmla="*/ 0 w 564867"/>
              <a:gd name="connsiteY0" fmla="*/ 0 h 2590800"/>
              <a:gd name="connsiteX1" fmla="*/ 261938 w 564867"/>
              <a:gd name="connsiteY1" fmla="*/ 500062 h 2590800"/>
              <a:gd name="connsiteX2" fmla="*/ 561975 w 564867"/>
              <a:gd name="connsiteY2" fmla="*/ 838200 h 2590800"/>
              <a:gd name="connsiteX3" fmla="*/ 71438 w 564867"/>
              <a:gd name="connsiteY3" fmla="*/ 1738312 h 2590800"/>
              <a:gd name="connsiteX4" fmla="*/ 366713 w 564867"/>
              <a:gd name="connsiteY4" fmla="*/ 2590800 h 2590800"/>
              <a:gd name="connsiteX0" fmla="*/ 0 w 561976"/>
              <a:gd name="connsiteY0" fmla="*/ 0 h 2590800"/>
              <a:gd name="connsiteX1" fmla="*/ 261938 w 561976"/>
              <a:gd name="connsiteY1" fmla="*/ 500062 h 2590800"/>
              <a:gd name="connsiteX2" fmla="*/ 561975 w 561976"/>
              <a:gd name="connsiteY2" fmla="*/ 838200 h 2590800"/>
              <a:gd name="connsiteX3" fmla="*/ 258181 w 561976"/>
              <a:gd name="connsiteY3" fmla="*/ 1326188 h 2590800"/>
              <a:gd name="connsiteX4" fmla="*/ 366713 w 561976"/>
              <a:gd name="connsiteY4" fmla="*/ 2590800 h 2590800"/>
              <a:gd name="connsiteX0" fmla="*/ 0 w 561976"/>
              <a:gd name="connsiteY0" fmla="*/ 0 h 2590800"/>
              <a:gd name="connsiteX1" fmla="*/ 261938 w 561976"/>
              <a:gd name="connsiteY1" fmla="*/ 500062 h 2590800"/>
              <a:gd name="connsiteX2" fmla="*/ 561975 w 561976"/>
              <a:gd name="connsiteY2" fmla="*/ 838200 h 2590800"/>
              <a:gd name="connsiteX3" fmla="*/ 258181 w 561976"/>
              <a:gd name="connsiteY3" fmla="*/ 1326188 h 2590800"/>
              <a:gd name="connsiteX4" fmla="*/ 366713 w 561976"/>
              <a:gd name="connsiteY4" fmla="*/ 2590800 h 2590800"/>
              <a:gd name="connsiteX0" fmla="*/ 0 w 561976"/>
              <a:gd name="connsiteY0" fmla="*/ 0 h 2590800"/>
              <a:gd name="connsiteX1" fmla="*/ 261938 w 561976"/>
              <a:gd name="connsiteY1" fmla="*/ 500062 h 2590800"/>
              <a:gd name="connsiteX2" fmla="*/ 561975 w 561976"/>
              <a:gd name="connsiteY2" fmla="*/ 838200 h 2590800"/>
              <a:gd name="connsiteX3" fmla="*/ 258181 w 561976"/>
              <a:gd name="connsiteY3" fmla="*/ 1326188 h 2590800"/>
              <a:gd name="connsiteX4" fmla="*/ 366713 w 561976"/>
              <a:gd name="connsiteY4" fmla="*/ 2590800 h 2590800"/>
              <a:gd name="connsiteX0" fmla="*/ 0 w 562887"/>
              <a:gd name="connsiteY0" fmla="*/ 0 h 2590800"/>
              <a:gd name="connsiteX1" fmla="*/ 261938 w 562887"/>
              <a:gd name="connsiteY1" fmla="*/ 500062 h 2590800"/>
              <a:gd name="connsiteX2" fmla="*/ 561975 w 562887"/>
              <a:gd name="connsiteY2" fmla="*/ 838200 h 2590800"/>
              <a:gd name="connsiteX3" fmla="*/ 303257 w 562887"/>
              <a:gd name="connsiteY3" fmla="*/ 1667478 h 2590800"/>
              <a:gd name="connsiteX4" fmla="*/ 366713 w 562887"/>
              <a:gd name="connsiteY4" fmla="*/ 2590800 h 2590800"/>
              <a:gd name="connsiteX0" fmla="*/ 0 w 562109"/>
              <a:gd name="connsiteY0" fmla="*/ 0 h 2590800"/>
              <a:gd name="connsiteX1" fmla="*/ 261938 w 562109"/>
              <a:gd name="connsiteY1" fmla="*/ 500062 h 2590800"/>
              <a:gd name="connsiteX2" fmla="*/ 561975 w 562109"/>
              <a:gd name="connsiteY2" fmla="*/ 838200 h 2590800"/>
              <a:gd name="connsiteX3" fmla="*/ 303257 w 562109"/>
              <a:gd name="connsiteY3" fmla="*/ 1667478 h 2590800"/>
              <a:gd name="connsiteX4" fmla="*/ 366713 w 562109"/>
              <a:gd name="connsiteY4" fmla="*/ 2590800 h 2590800"/>
              <a:gd name="connsiteX0" fmla="*/ 0 w 562155"/>
              <a:gd name="connsiteY0" fmla="*/ 0 h 2590800"/>
              <a:gd name="connsiteX1" fmla="*/ 261938 w 562155"/>
              <a:gd name="connsiteY1" fmla="*/ 500062 h 2590800"/>
              <a:gd name="connsiteX2" fmla="*/ 561975 w 562155"/>
              <a:gd name="connsiteY2" fmla="*/ 838200 h 2590800"/>
              <a:gd name="connsiteX3" fmla="*/ 303257 w 562155"/>
              <a:gd name="connsiteY3" fmla="*/ 1667478 h 2590800"/>
              <a:gd name="connsiteX4" fmla="*/ 122014 w 562155"/>
              <a:gd name="connsiteY4" fmla="*/ 2590800 h 2590800"/>
              <a:gd name="connsiteX0" fmla="*/ 0 w 562155"/>
              <a:gd name="connsiteY0" fmla="*/ 0 h 2590800"/>
              <a:gd name="connsiteX1" fmla="*/ 261938 w 562155"/>
              <a:gd name="connsiteY1" fmla="*/ 500062 h 2590800"/>
              <a:gd name="connsiteX2" fmla="*/ 561975 w 562155"/>
              <a:gd name="connsiteY2" fmla="*/ 838200 h 2590800"/>
              <a:gd name="connsiteX3" fmla="*/ 303257 w 562155"/>
              <a:gd name="connsiteY3" fmla="*/ 1667478 h 2590800"/>
              <a:gd name="connsiteX4" fmla="*/ 122014 w 562155"/>
              <a:gd name="connsiteY4" fmla="*/ 2590800 h 2590800"/>
              <a:gd name="connsiteX0" fmla="*/ 0 w 562159"/>
              <a:gd name="connsiteY0" fmla="*/ 0 h 2584361"/>
              <a:gd name="connsiteX1" fmla="*/ 261938 w 562159"/>
              <a:gd name="connsiteY1" fmla="*/ 500062 h 2584361"/>
              <a:gd name="connsiteX2" fmla="*/ 561975 w 562159"/>
              <a:gd name="connsiteY2" fmla="*/ 838200 h 2584361"/>
              <a:gd name="connsiteX3" fmla="*/ 303257 w 562159"/>
              <a:gd name="connsiteY3" fmla="*/ 1667478 h 2584361"/>
              <a:gd name="connsiteX4" fmla="*/ 96256 w 562159"/>
              <a:gd name="connsiteY4" fmla="*/ 2584361 h 2584361"/>
              <a:gd name="connsiteX0" fmla="*/ 0 w 529962"/>
              <a:gd name="connsiteY0" fmla="*/ 0 h 2545725"/>
              <a:gd name="connsiteX1" fmla="*/ 229741 w 529962"/>
              <a:gd name="connsiteY1" fmla="*/ 461426 h 2545725"/>
              <a:gd name="connsiteX2" fmla="*/ 529778 w 529962"/>
              <a:gd name="connsiteY2" fmla="*/ 799564 h 2545725"/>
              <a:gd name="connsiteX3" fmla="*/ 271060 w 529962"/>
              <a:gd name="connsiteY3" fmla="*/ 1628842 h 2545725"/>
              <a:gd name="connsiteX4" fmla="*/ 64059 w 529962"/>
              <a:gd name="connsiteY4" fmla="*/ 2545725 h 2545725"/>
              <a:gd name="connsiteX0" fmla="*/ 0 w 517084"/>
              <a:gd name="connsiteY0" fmla="*/ 0 h 2500649"/>
              <a:gd name="connsiteX1" fmla="*/ 216863 w 517084"/>
              <a:gd name="connsiteY1" fmla="*/ 416350 h 2500649"/>
              <a:gd name="connsiteX2" fmla="*/ 516900 w 517084"/>
              <a:gd name="connsiteY2" fmla="*/ 754488 h 2500649"/>
              <a:gd name="connsiteX3" fmla="*/ 258182 w 517084"/>
              <a:gd name="connsiteY3" fmla="*/ 1583766 h 2500649"/>
              <a:gd name="connsiteX4" fmla="*/ 51181 w 517084"/>
              <a:gd name="connsiteY4" fmla="*/ 2500649 h 2500649"/>
              <a:gd name="connsiteX0" fmla="*/ 0 w 517089"/>
              <a:gd name="connsiteY0" fmla="*/ 0 h 2487770"/>
              <a:gd name="connsiteX1" fmla="*/ 216863 w 517089"/>
              <a:gd name="connsiteY1" fmla="*/ 416350 h 2487770"/>
              <a:gd name="connsiteX2" fmla="*/ 516900 w 517089"/>
              <a:gd name="connsiteY2" fmla="*/ 754488 h 2487770"/>
              <a:gd name="connsiteX3" fmla="*/ 258182 w 517089"/>
              <a:gd name="connsiteY3" fmla="*/ 1583766 h 2487770"/>
              <a:gd name="connsiteX4" fmla="*/ 18984 w 517089"/>
              <a:gd name="connsiteY4" fmla="*/ 2487770 h 2487770"/>
              <a:gd name="connsiteX0" fmla="*/ 66 w 517158"/>
              <a:gd name="connsiteY0" fmla="*/ 0 h 2487770"/>
              <a:gd name="connsiteX1" fmla="*/ 216929 w 517158"/>
              <a:gd name="connsiteY1" fmla="*/ 416350 h 2487770"/>
              <a:gd name="connsiteX2" fmla="*/ 516966 w 517158"/>
              <a:gd name="connsiteY2" fmla="*/ 754488 h 2487770"/>
              <a:gd name="connsiteX3" fmla="*/ 258248 w 517158"/>
              <a:gd name="connsiteY3" fmla="*/ 1583766 h 2487770"/>
              <a:gd name="connsiteX4" fmla="*/ 0 w 517158"/>
              <a:gd name="connsiteY4" fmla="*/ 2487770 h 248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158" h="2487770">
                <a:moveTo>
                  <a:pt x="66" y="0"/>
                </a:moveTo>
                <a:cubicBezTo>
                  <a:pt x="84204" y="180181"/>
                  <a:pt x="130779" y="290602"/>
                  <a:pt x="216929" y="416350"/>
                </a:cubicBezTo>
                <a:cubicBezTo>
                  <a:pt x="303079" y="542098"/>
                  <a:pt x="510080" y="559919"/>
                  <a:pt x="516966" y="754488"/>
                </a:cubicBezTo>
                <a:cubicBezTo>
                  <a:pt x="523852" y="949057"/>
                  <a:pt x="344409" y="1294886"/>
                  <a:pt x="258248" y="1583766"/>
                </a:cubicBezTo>
                <a:cubicBezTo>
                  <a:pt x="172087" y="1872646"/>
                  <a:pt x="-78" y="2317371"/>
                  <a:pt x="0" y="2487770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467544" y="915566"/>
            <a:ext cx="684076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611560" y="483519"/>
            <a:ext cx="0" cy="648071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42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259632" y="2240100"/>
            <a:ext cx="7560840" cy="156966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0">
              <a:buClr>
                <a:schemeClr val="tx2">
                  <a:lumMod val="50000"/>
                </a:schemeClr>
              </a:buClr>
              <a:defRPr/>
            </a:pPr>
            <a:r>
              <a:rPr lang="ru-RU" alt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Варианты решения задания</a:t>
            </a:r>
          </a:p>
          <a:p>
            <a:pPr lvl="0">
              <a:buClr>
                <a:schemeClr val="tx2">
                  <a:lumMod val="50000"/>
                </a:schemeClr>
              </a:buClr>
              <a:defRPr/>
            </a:pPr>
            <a:endParaRPr lang="ru-RU" altLang="ru-RU" sz="16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>
              <a:buClr>
                <a:schemeClr val="tx2">
                  <a:lumMod val="50000"/>
                </a:schemeClr>
              </a:buClr>
              <a:defRPr/>
            </a:pPr>
            <a:r>
              <a:rPr lang="ru-RU" alt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Лучшее </a:t>
            </a:r>
            <a:r>
              <a:rPr lang="ru-RU" alt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решение, </a:t>
            </a:r>
            <a:r>
              <a:rPr lang="ru-RU" alt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предлагаемое к реализации</a:t>
            </a:r>
            <a:r>
              <a:rPr lang="ru-RU" alt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ru-RU" alt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мероприятия </a:t>
            </a:r>
            <a:r>
              <a:rPr lang="ru-RU" alt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по достижению </a:t>
            </a:r>
            <a:endParaRPr lang="ru-RU" altLang="ru-RU" sz="16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>
              <a:buClr>
                <a:schemeClr val="tx2">
                  <a:lumMod val="50000"/>
                </a:schemeClr>
              </a:buClr>
              <a:defRPr/>
            </a:pPr>
            <a:r>
              <a:rPr lang="ru-RU" alt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поставленных задач</a:t>
            </a:r>
            <a:endParaRPr lang="ru-RU" altLang="ru-RU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ru-RU" altLang="ru-RU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>
              <a:buClr>
                <a:schemeClr val="tx2">
                  <a:lumMod val="50000"/>
                </a:schemeClr>
              </a:buClr>
              <a:defRPr/>
            </a:pPr>
            <a:r>
              <a:rPr lang="ru-RU" alt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Обоснование</a:t>
            </a:r>
            <a:r>
              <a:rPr lang="ru-RU" alt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, расчеты, характеристика и показатели предлагаемого </a:t>
            </a:r>
            <a:r>
              <a:rPr lang="ru-RU" alt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варианта</a:t>
            </a:r>
            <a:endParaRPr lang="ru-RU" altLang="ru-RU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971600" y="2268036"/>
            <a:ext cx="216024" cy="24558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971600" y="2772092"/>
            <a:ext cx="216024" cy="24558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Блок-схема: узел 13"/>
          <p:cNvSpPr/>
          <p:nvPr/>
        </p:nvSpPr>
        <p:spPr>
          <a:xfrm>
            <a:off x="971600" y="3492172"/>
            <a:ext cx="216024" cy="24558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8092" y="156363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ru-RU" alt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следующих </a:t>
            </a:r>
            <a:r>
              <a:rPr lang="ru-RU" alt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5-7 </a:t>
            </a:r>
            <a:r>
              <a:rPr lang="ru-RU" altLang="ru-RU" sz="16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слайдах необходимо представить</a:t>
            </a:r>
            <a:r>
              <a:rPr lang="ru-RU" alt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endParaRPr lang="ru-RU" altLang="ru-RU" sz="16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467544" y="915566"/>
            <a:ext cx="2390577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611560" y="515456"/>
            <a:ext cx="23551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Разработка решений</a:t>
            </a:r>
            <a:endParaRPr lang="ru-RU" altLang="ru-RU" sz="2000" b="1" dirty="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611560" y="483519"/>
            <a:ext cx="0" cy="648071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6084168" y="4731990"/>
            <a:ext cx="2592288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8532440" y="3848317"/>
            <a:ext cx="0" cy="1027689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94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1997</TotalTime>
  <Words>288</Words>
  <Application>Microsoft Office PowerPoint</Application>
  <PresentationFormat>Экран (16:9)</PresentationFormat>
  <Paragraphs>59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Шаблон</vt:lpstr>
      <vt:lpstr>Презентация работы участника конкурса «Лучший выпускник СПО»</vt:lpstr>
      <vt:lpstr>Советы, которые помогут участникам быстро и качественно сделать итоговую презентацию</vt:lpstr>
      <vt:lpstr>Титульная страница презентации участника</vt:lpstr>
      <vt:lpstr>Введение – Слайд «Решаемая проблема, цель, задачи работы»</vt:lpstr>
      <vt:lpstr>Презентация PowerPoint</vt:lpstr>
    </vt:vector>
  </TitlesOfParts>
  <Company>РусГидро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структуре и формату презентаций бизнес кейсов</dc:title>
  <dc:creator>Леванковский</dc:creator>
  <cp:lastModifiedBy>User</cp:lastModifiedBy>
  <cp:revision>175</cp:revision>
  <dcterms:created xsi:type="dcterms:W3CDTF">2013-07-08T05:17:23Z</dcterms:created>
  <dcterms:modified xsi:type="dcterms:W3CDTF">2024-03-05T03:36:36Z</dcterms:modified>
</cp:coreProperties>
</file>